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0" r:id="rId7"/>
    <p:sldId id="261" r:id="rId8"/>
    <p:sldId id="274" r:id="rId9"/>
    <p:sldId id="263" r:id="rId10"/>
    <p:sldId id="264" r:id="rId11"/>
    <p:sldId id="270" r:id="rId12"/>
    <p:sldId id="266" r:id="rId13"/>
    <p:sldId id="275" r:id="rId14"/>
    <p:sldId id="267" r:id="rId15"/>
    <p:sldId id="276" r:id="rId16"/>
    <p:sldId id="268" r:id="rId17"/>
    <p:sldId id="277" r:id="rId18"/>
    <p:sldId id="269" r:id="rId19"/>
    <p:sldId id="271" r:id="rId20"/>
    <p:sldId id="278" r:id="rId21"/>
    <p:sldId id="272" r:id="rId22"/>
    <p:sldId id="273" r:id="rId23"/>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06" autoAdjust="0"/>
    <p:restoredTop sz="94660"/>
  </p:normalViewPr>
  <p:slideViewPr>
    <p:cSldViewPr>
      <p:cViewPr varScale="1">
        <p:scale>
          <a:sx n="61" d="100"/>
          <a:sy n="61" d="100"/>
        </p:scale>
        <p:origin x="-1536"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384350D4-473C-4F39-9CC9-A1E6B06193A1}" type="slidenum">
              <a:rPr lang="it-IT"/>
              <a:pPr/>
              <a:t>‹N›</a:t>
            </a:fld>
            <a:endParaRPr lang="it-IT"/>
          </a:p>
        </p:txBody>
      </p:sp>
    </p:spTree>
    <p:extLst>
      <p:ext uri="{BB962C8B-B14F-4D97-AF65-F5344CB8AC3E}">
        <p14:creationId xmlns:p14="http://schemas.microsoft.com/office/powerpoint/2010/main" val="1534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B78EF63C-752D-47CE-838D-3DB5DBF04021}" type="slidenum">
              <a:rPr lang="it-IT"/>
              <a:pPr/>
              <a:t>‹N›</a:t>
            </a:fld>
            <a:endParaRPr lang="it-IT"/>
          </a:p>
        </p:txBody>
      </p:sp>
    </p:spTree>
    <p:extLst>
      <p:ext uri="{BB962C8B-B14F-4D97-AF65-F5344CB8AC3E}">
        <p14:creationId xmlns:p14="http://schemas.microsoft.com/office/powerpoint/2010/main" val="2842392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0F5BB6D5-24A1-43DA-A136-0D01D684FBC4}" type="slidenum">
              <a:rPr lang="it-IT"/>
              <a:pPr/>
              <a:t>‹N›</a:t>
            </a:fld>
            <a:endParaRPr lang="it-IT"/>
          </a:p>
        </p:txBody>
      </p:sp>
    </p:spTree>
    <p:extLst>
      <p:ext uri="{BB962C8B-B14F-4D97-AF65-F5344CB8AC3E}">
        <p14:creationId xmlns:p14="http://schemas.microsoft.com/office/powerpoint/2010/main" val="223941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57B088D8-7599-41FD-8668-B28DF1E3DB6B}" type="slidenum">
              <a:rPr lang="it-IT"/>
              <a:pPr/>
              <a:t>‹N›</a:t>
            </a:fld>
            <a:endParaRPr lang="it-IT"/>
          </a:p>
        </p:txBody>
      </p:sp>
    </p:spTree>
    <p:extLst>
      <p:ext uri="{BB962C8B-B14F-4D97-AF65-F5344CB8AC3E}">
        <p14:creationId xmlns:p14="http://schemas.microsoft.com/office/powerpoint/2010/main" val="234100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93E064C3-EA1E-4AE2-82C2-3335ED829B91}" type="slidenum">
              <a:rPr lang="it-IT"/>
              <a:pPr/>
              <a:t>‹N›</a:t>
            </a:fld>
            <a:endParaRPr lang="it-IT"/>
          </a:p>
        </p:txBody>
      </p:sp>
    </p:spTree>
    <p:extLst>
      <p:ext uri="{BB962C8B-B14F-4D97-AF65-F5344CB8AC3E}">
        <p14:creationId xmlns:p14="http://schemas.microsoft.com/office/powerpoint/2010/main" val="332730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AB0FC7AB-8ECF-41AA-A4C6-B7D680B344D7}" type="slidenum">
              <a:rPr lang="it-IT"/>
              <a:pPr/>
              <a:t>‹N›</a:t>
            </a:fld>
            <a:endParaRPr lang="it-IT"/>
          </a:p>
        </p:txBody>
      </p:sp>
    </p:spTree>
    <p:extLst>
      <p:ext uri="{BB962C8B-B14F-4D97-AF65-F5344CB8AC3E}">
        <p14:creationId xmlns:p14="http://schemas.microsoft.com/office/powerpoint/2010/main" val="262404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p>
        </p:txBody>
      </p:sp>
      <p:sp>
        <p:nvSpPr>
          <p:cNvPr id="8" name="Segnaposto piè di pagina 7"/>
          <p:cNvSpPr>
            <a:spLocks noGrp="1"/>
          </p:cNvSpPr>
          <p:nvPr>
            <p:ph type="ftr" sz="quarter" idx="11"/>
          </p:nvPr>
        </p:nvSpPr>
        <p:spPr/>
        <p:txBody>
          <a:bodyPr/>
          <a:lstStyle>
            <a:lvl1pPr>
              <a:defRPr/>
            </a:lvl1pPr>
          </a:lstStyle>
          <a:p>
            <a:endParaRPr lang="it-IT"/>
          </a:p>
        </p:txBody>
      </p:sp>
      <p:sp>
        <p:nvSpPr>
          <p:cNvPr id="9" name="Segnaposto numero diapositiva 8"/>
          <p:cNvSpPr>
            <a:spLocks noGrp="1"/>
          </p:cNvSpPr>
          <p:nvPr>
            <p:ph type="sldNum" sz="quarter" idx="12"/>
          </p:nvPr>
        </p:nvSpPr>
        <p:spPr/>
        <p:txBody>
          <a:bodyPr/>
          <a:lstStyle>
            <a:lvl1pPr>
              <a:defRPr/>
            </a:lvl1pPr>
          </a:lstStyle>
          <a:p>
            <a:fld id="{E3351FA3-831A-46B2-A5C2-406F27202D1E}" type="slidenum">
              <a:rPr lang="it-IT"/>
              <a:pPr/>
              <a:t>‹N›</a:t>
            </a:fld>
            <a:endParaRPr lang="it-IT"/>
          </a:p>
        </p:txBody>
      </p:sp>
    </p:spTree>
    <p:extLst>
      <p:ext uri="{BB962C8B-B14F-4D97-AF65-F5344CB8AC3E}">
        <p14:creationId xmlns:p14="http://schemas.microsoft.com/office/powerpoint/2010/main" val="262988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p>
        </p:txBody>
      </p:sp>
      <p:sp>
        <p:nvSpPr>
          <p:cNvPr id="4" name="Segnaposto piè di pagina 3"/>
          <p:cNvSpPr>
            <a:spLocks noGrp="1"/>
          </p:cNvSpPr>
          <p:nvPr>
            <p:ph type="ftr" sz="quarter" idx="11"/>
          </p:nvPr>
        </p:nvSpPr>
        <p:spPr/>
        <p:txBody>
          <a:bodyPr/>
          <a:lstStyle>
            <a:lvl1pPr>
              <a:defRPr/>
            </a:lvl1pPr>
          </a:lstStyle>
          <a:p>
            <a:endParaRPr lang="it-IT"/>
          </a:p>
        </p:txBody>
      </p:sp>
      <p:sp>
        <p:nvSpPr>
          <p:cNvPr id="5" name="Segnaposto numero diapositiva 4"/>
          <p:cNvSpPr>
            <a:spLocks noGrp="1"/>
          </p:cNvSpPr>
          <p:nvPr>
            <p:ph type="sldNum" sz="quarter" idx="12"/>
          </p:nvPr>
        </p:nvSpPr>
        <p:spPr/>
        <p:txBody>
          <a:bodyPr/>
          <a:lstStyle>
            <a:lvl1pPr>
              <a:defRPr/>
            </a:lvl1pPr>
          </a:lstStyle>
          <a:p>
            <a:fld id="{6970DC7E-9D4C-459F-9068-EA8A5E392DBC}" type="slidenum">
              <a:rPr lang="it-IT"/>
              <a:pPr/>
              <a:t>‹N›</a:t>
            </a:fld>
            <a:endParaRPr lang="it-IT"/>
          </a:p>
        </p:txBody>
      </p:sp>
    </p:spTree>
    <p:extLst>
      <p:ext uri="{BB962C8B-B14F-4D97-AF65-F5344CB8AC3E}">
        <p14:creationId xmlns:p14="http://schemas.microsoft.com/office/powerpoint/2010/main" val="223616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p>
        </p:txBody>
      </p:sp>
      <p:sp>
        <p:nvSpPr>
          <p:cNvPr id="3" name="Segnaposto piè di pagina 2"/>
          <p:cNvSpPr>
            <a:spLocks noGrp="1"/>
          </p:cNvSpPr>
          <p:nvPr>
            <p:ph type="ftr" sz="quarter" idx="11"/>
          </p:nvPr>
        </p:nvSpPr>
        <p:spPr/>
        <p:txBody>
          <a:bodyPr/>
          <a:lstStyle>
            <a:lvl1pPr>
              <a:defRPr/>
            </a:lvl1pPr>
          </a:lstStyle>
          <a:p>
            <a:endParaRPr lang="it-IT"/>
          </a:p>
        </p:txBody>
      </p:sp>
      <p:sp>
        <p:nvSpPr>
          <p:cNvPr id="4" name="Segnaposto numero diapositiva 3"/>
          <p:cNvSpPr>
            <a:spLocks noGrp="1"/>
          </p:cNvSpPr>
          <p:nvPr>
            <p:ph type="sldNum" sz="quarter" idx="12"/>
          </p:nvPr>
        </p:nvSpPr>
        <p:spPr/>
        <p:txBody>
          <a:bodyPr/>
          <a:lstStyle>
            <a:lvl1pPr>
              <a:defRPr/>
            </a:lvl1pPr>
          </a:lstStyle>
          <a:p>
            <a:fld id="{9CE05BA3-EE5A-4C1A-8B6C-5AA6B638E0DE}" type="slidenum">
              <a:rPr lang="it-IT"/>
              <a:pPr/>
              <a:t>‹N›</a:t>
            </a:fld>
            <a:endParaRPr lang="it-IT"/>
          </a:p>
        </p:txBody>
      </p:sp>
    </p:spTree>
    <p:extLst>
      <p:ext uri="{BB962C8B-B14F-4D97-AF65-F5344CB8AC3E}">
        <p14:creationId xmlns:p14="http://schemas.microsoft.com/office/powerpoint/2010/main" val="107961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8B364FE9-AF29-49CE-B846-38672698E65D}" type="slidenum">
              <a:rPr lang="it-IT"/>
              <a:pPr/>
              <a:t>‹N›</a:t>
            </a:fld>
            <a:endParaRPr lang="it-IT"/>
          </a:p>
        </p:txBody>
      </p:sp>
    </p:spTree>
    <p:extLst>
      <p:ext uri="{BB962C8B-B14F-4D97-AF65-F5344CB8AC3E}">
        <p14:creationId xmlns:p14="http://schemas.microsoft.com/office/powerpoint/2010/main" val="276353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1E7E21A3-04DC-40D6-8E4D-4C1D647A89F9}" type="slidenum">
              <a:rPr lang="it-IT"/>
              <a:pPr/>
              <a:t>‹N›</a:t>
            </a:fld>
            <a:endParaRPr lang="it-IT"/>
          </a:p>
        </p:txBody>
      </p:sp>
    </p:spTree>
    <p:extLst>
      <p:ext uri="{BB962C8B-B14F-4D97-AF65-F5344CB8AC3E}">
        <p14:creationId xmlns:p14="http://schemas.microsoft.com/office/powerpoint/2010/main" val="325642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EE26633-9990-4D29-9D8F-58429A647B48}" type="slidenum">
              <a:rPr lang="it-IT"/>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Cristo e l’adultera, 1770 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863" y="2349500"/>
            <a:ext cx="5754687" cy="4151313"/>
          </a:xfrm>
          <a:prstGeom prst="rect">
            <a:avLst/>
          </a:prstGeom>
          <a:noFill/>
          <a:extLst>
            <a:ext uri="{909E8E84-426E-40DD-AFC4-6F175D3DCCD1}">
              <a14:hiddenFill xmlns:a14="http://schemas.microsoft.com/office/drawing/2010/main">
                <a:solidFill>
                  <a:srgbClr val="FFFFFF"/>
                </a:solidFill>
              </a14:hiddenFill>
            </a:ext>
          </a:extLst>
        </p:spPr>
      </p:pic>
      <p:sp>
        <p:nvSpPr>
          <p:cNvPr id="2053" name="Text Box 5"/>
          <p:cNvSpPr txBox="1">
            <a:spLocks noChangeArrowheads="1"/>
          </p:cNvSpPr>
          <p:nvPr/>
        </p:nvSpPr>
        <p:spPr bwMode="auto">
          <a:xfrm>
            <a:off x="161925" y="1412875"/>
            <a:ext cx="8820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sz="3200" b="1" dirty="0">
                <a:latin typeface="Trebuchet MS" pitchFamily="34" charset="0"/>
              </a:rPr>
              <a:t>... la Verità, la Responsabilità, la Missione</a:t>
            </a:r>
            <a:r>
              <a:rPr lang="it-IT" sz="3200" dirty="0">
                <a:latin typeface="Trebuchet MS" pitchFamily="34" charset="0"/>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1" fill="hold" grpId="0" nodeType="click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additive="base">
                                        <p:cTn id="7" dur="2000" fill="hold"/>
                                        <p:tgtEl>
                                          <p:spTgt spid="2053"/>
                                        </p:tgtEl>
                                        <p:attrNameLst>
                                          <p:attrName>ppt_x</p:attrName>
                                        </p:attrNameLst>
                                      </p:cBhvr>
                                      <p:tavLst>
                                        <p:tav tm="0">
                                          <p:val>
                                            <p:strVal val="#ppt_x"/>
                                          </p:val>
                                        </p:tav>
                                        <p:tav tm="100000">
                                          <p:val>
                                            <p:strVal val="#ppt_x"/>
                                          </p:val>
                                        </p:tav>
                                      </p:tavLst>
                                    </p:anim>
                                    <p:anim calcmode="lin" valueType="num">
                                      <p:cBhvr additive="base">
                                        <p:cTn id="8" dur="2000" fill="hold"/>
                                        <p:tgtEl>
                                          <p:spTgt spid="205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2000"/>
                            </p:stCondLst>
                            <p:childTnLst>
                              <p:par>
                                <p:cTn id="10" presetID="7" presetClass="entr" presetSubtype="1" fill="hold" nodeType="afterEffect">
                                  <p:stCondLst>
                                    <p:cond delay="0"/>
                                  </p:stCondLst>
                                  <p:childTnLst>
                                    <p:set>
                                      <p:cBhvr>
                                        <p:cTn id="11" dur="1" fill="hold">
                                          <p:stCondLst>
                                            <p:cond delay="0"/>
                                          </p:stCondLst>
                                        </p:cTn>
                                        <p:tgtEl>
                                          <p:spTgt spid="2055"/>
                                        </p:tgtEl>
                                        <p:attrNameLst>
                                          <p:attrName>style.visibility</p:attrName>
                                        </p:attrNameLst>
                                      </p:cBhvr>
                                      <p:to>
                                        <p:strVal val="visible"/>
                                      </p:to>
                                    </p:set>
                                    <p:anim calcmode="lin" valueType="num">
                                      <p:cBhvr additive="base">
                                        <p:cTn id="12" dur="2000" fill="hold"/>
                                        <p:tgtEl>
                                          <p:spTgt spid="2055"/>
                                        </p:tgtEl>
                                        <p:attrNameLst>
                                          <p:attrName>ppt_x</p:attrName>
                                        </p:attrNameLst>
                                      </p:cBhvr>
                                      <p:tavLst>
                                        <p:tav tm="0">
                                          <p:val>
                                            <p:strVal val="#ppt_x"/>
                                          </p:val>
                                        </p:tav>
                                        <p:tav tm="100000">
                                          <p:val>
                                            <p:strVal val="#ppt_x"/>
                                          </p:val>
                                        </p:tav>
                                      </p:tavLst>
                                    </p:anim>
                                    <p:anim calcmode="lin" valueType="num">
                                      <p:cBhvr additive="base">
                                        <p:cTn id="13" dur="2000" fill="hold"/>
                                        <p:tgtEl>
                                          <p:spTgt spid="205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4572000" y="1374775"/>
            <a:ext cx="4175125"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sz="2400">
                <a:solidFill>
                  <a:schemeClr val="bg1"/>
                </a:solidFill>
                <a:latin typeface="Trebuchet MS" pitchFamily="34" charset="0"/>
              </a:rPr>
              <a:t>Chissà perché l'uomo sembra essere disinteressato alla verità delle cose. </a:t>
            </a:r>
          </a:p>
          <a:p>
            <a:pPr>
              <a:spcBef>
                <a:spcPct val="50000"/>
              </a:spcBef>
            </a:pPr>
            <a:r>
              <a:rPr lang="it-IT" sz="2400">
                <a:solidFill>
                  <a:schemeClr val="bg1"/>
                </a:solidFill>
                <a:latin typeface="Trebuchet MS" pitchFamily="34" charset="0"/>
              </a:rPr>
              <a:t>Lo scopo non è la "verità" sulla donna ma avere un motivo per accusare Gesù. </a:t>
            </a:r>
          </a:p>
          <a:p>
            <a:pPr>
              <a:spcBef>
                <a:spcPct val="50000"/>
              </a:spcBef>
            </a:pPr>
            <a:r>
              <a:rPr lang="it-IT" sz="2400">
                <a:solidFill>
                  <a:schemeClr val="bg1"/>
                </a:solidFill>
                <a:latin typeface="Trebuchet MS" pitchFamily="34" charset="0"/>
              </a:rPr>
              <a:t>C'è un secondo fine (che è quello reale). </a:t>
            </a:r>
          </a:p>
        </p:txBody>
      </p:sp>
      <p:sp>
        <p:nvSpPr>
          <p:cNvPr id="10245" name="Text Box 5"/>
          <p:cNvSpPr txBox="1">
            <a:spLocks noChangeArrowheads="1"/>
          </p:cNvSpPr>
          <p:nvPr/>
        </p:nvSpPr>
        <p:spPr bwMode="auto">
          <a:xfrm>
            <a:off x="0" y="0"/>
            <a:ext cx="5472113" cy="7016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it-IT" sz="4000" dirty="0">
                <a:latin typeface="Trebuchet MS" pitchFamily="34" charset="0"/>
              </a:rPr>
              <a:t>la “verità”</a:t>
            </a:r>
          </a:p>
        </p:txBody>
      </p:sp>
      <p:sp>
        <p:nvSpPr>
          <p:cNvPr id="10247" name="Line 7"/>
          <p:cNvSpPr>
            <a:spLocks noChangeShapeType="1"/>
          </p:cNvSpPr>
          <p:nvPr/>
        </p:nvSpPr>
        <p:spPr bwMode="auto">
          <a:xfrm>
            <a:off x="0" y="69215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pic>
        <p:nvPicPr>
          <p:cNvPr id="10250" name="Picture 10" descr="jean6s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268413"/>
            <a:ext cx="3594100" cy="46990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afterEffect">
                                  <p:stCondLst>
                                    <p:cond delay="0"/>
                                  </p:stCondLst>
                                  <p:childTnLst>
                                    <p:set>
                                      <p:cBhvr>
                                        <p:cTn id="6" dur="1" fill="hold">
                                          <p:stCondLst>
                                            <p:cond delay="0"/>
                                          </p:stCondLst>
                                        </p:cTn>
                                        <p:tgtEl>
                                          <p:spTgt spid="10250"/>
                                        </p:tgtEl>
                                        <p:attrNameLst>
                                          <p:attrName>style.visibility</p:attrName>
                                        </p:attrNameLst>
                                      </p:cBhvr>
                                      <p:to>
                                        <p:strVal val="visible"/>
                                      </p:to>
                                    </p:set>
                                    <p:anim calcmode="lin" valueType="num">
                                      <p:cBhvr additive="base">
                                        <p:cTn id="7" dur="1000" fill="hold"/>
                                        <p:tgtEl>
                                          <p:spTgt spid="10250"/>
                                        </p:tgtEl>
                                        <p:attrNameLst>
                                          <p:attrName>ppt_x</p:attrName>
                                        </p:attrNameLst>
                                      </p:cBhvr>
                                      <p:tavLst>
                                        <p:tav tm="0">
                                          <p:val>
                                            <p:strVal val="#ppt_x"/>
                                          </p:val>
                                        </p:tav>
                                        <p:tav tm="100000">
                                          <p:val>
                                            <p:strVal val="#ppt_x"/>
                                          </p:val>
                                        </p:tav>
                                      </p:tavLst>
                                    </p:anim>
                                    <p:anim calcmode="lin" valueType="num">
                                      <p:cBhvr additive="base">
                                        <p:cTn id="8" dur="1000" fill="hold"/>
                                        <p:tgtEl>
                                          <p:spTgt spid="1025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7" presetClass="entr" presetSubtype="2" fill="hold" grpId="0" nodeType="afterEffect">
                                  <p:stCondLst>
                                    <p:cond delay="0"/>
                                  </p:stCondLst>
                                  <p:childTnLst>
                                    <p:set>
                                      <p:cBhvr>
                                        <p:cTn id="11" dur="1" fill="hold">
                                          <p:stCondLst>
                                            <p:cond delay="0"/>
                                          </p:stCondLst>
                                        </p:cTn>
                                        <p:tgtEl>
                                          <p:spTgt spid="10244"/>
                                        </p:tgtEl>
                                        <p:attrNameLst>
                                          <p:attrName>style.visibility</p:attrName>
                                        </p:attrNameLst>
                                      </p:cBhvr>
                                      <p:to>
                                        <p:strVal val="visible"/>
                                      </p:to>
                                    </p:set>
                                    <p:anim calcmode="lin" valueType="num">
                                      <p:cBhvr additive="base">
                                        <p:cTn id="12" dur="1000" fill="hold"/>
                                        <p:tgtEl>
                                          <p:spTgt spid="10244"/>
                                        </p:tgtEl>
                                        <p:attrNameLst>
                                          <p:attrName>ppt_x</p:attrName>
                                        </p:attrNameLst>
                                      </p:cBhvr>
                                      <p:tavLst>
                                        <p:tav tm="0">
                                          <p:val>
                                            <p:strVal val="1+#ppt_w/2"/>
                                          </p:val>
                                        </p:tav>
                                        <p:tav tm="100000">
                                          <p:val>
                                            <p:strVal val="#ppt_x"/>
                                          </p:val>
                                        </p:tav>
                                      </p:tavLst>
                                    </p:anim>
                                    <p:anim calcmode="lin" valueType="num">
                                      <p:cBhvr additive="base">
                                        <p:cTn id="13" dur="1000" fill="hold"/>
                                        <p:tgtEl>
                                          <p:spTgt spid="102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539750" y="4365625"/>
            <a:ext cx="80645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sz="2400">
                <a:solidFill>
                  <a:schemeClr val="bg1"/>
                </a:solidFill>
                <a:latin typeface="Trebuchet MS" pitchFamily="34" charset="0"/>
              </a:rPr>
              <a:t>Gesù scrive per terra mostrando disinteresse per l'apparente richiesta, il suo silenzio pone l'uomo davanti a se stesso ed alla verità quella vera: Gesù non risponde, la lascia lì la legge tra la polvere della strada, quella legge che accusava e accusa tutti , anche i giudei accusatori.</a:t>
            </a:r>
            <a:r>
              <a:rPr lang="it-IT" sz="2400">
                <a:solidFill>
                  <a:schemeClr val="bg1"/>
                </a:solidFill>
              </a:rPr>
              <a:t> </a:t>
            </a:r>
          </a:p>
        </p:txBody>
      </p:sp>
      <p:sp>
        <p:nvSpPr>
          <p:cNvPr id="17411" name="Text Box 3"/>
          <p:cNvSpPr txBox="1">
            <a:spLocks noChangeArrowheads="1"/>
          </p:cNvSpPr>
          <p:nvPr/>
        </p:nvSpPr>
        <p:spPr bwMode="auto">
          <a:xfrm>
            <a:off x="0" y="0"/>
            <a:ext cx="5472113" cy="7016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it-IT" sz="4000" dirty="0">
                <a:latin typeface="Trebuchet MS" pitchFamily="34" charset="0"/>
              </a:rPr>
              <a:t>la “verità”</a:t>
            </a:r>
          </a:p>
        </p:txBody>
      </p:sp>
      <p:sp>
        <p:nvSpPr>
          <p:cNvPr id="17412" name="Line 4"/>
          <p:cNvSpPr>
            <a:spLocks noChangeShapeType="1"/>
          </p:cNvSpPr>
          <p:nvPr/>
        </p:nvSpPr>
        <p:spPr bwMode="auto">
          <a:xfrm>
            <a:off x="0" y="69215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pic>
        <p:nvPicPr>
          <p:cNvPr id="17413" name="Picture 5" descr="artista africano"/>
          <p:cNvPicPr>
            <a:picLocks noChangeAspect="1" noChangeArrowheads="1"/>
          </p:cNvPicPr>
          <p:nvPr/>
        </p:nvPicPr>
        <p:blipFill>
          <a:blip r:embed="rId2">
            <a:extLst>
              <a:ext uri="{28A0092B-C50C-407E-A947-70E740481C1C}">
                <a14:useLocalDpi xmlns:a14="http://schemas.microsoft.com/office/drawing/2010/main" val="0"/>
              </a:ext>
            </a:extLst>
          </a:blip>
          <a:srcRect r="430" b="645"/>
          <a:stretch>
            <a:fillRect/>
          </a:stretch>
        </p:blipFill>
        <p:spPr bwMode="auto">
          <a:xfrm>
            <a:off x="1906588" y="836613"/>
            <a:ext cx="5307012" cy="3532187"/>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after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additive="base">
                                        <p:cTn id="7" dur="1000" fill="hold"/>
                                        <p:tgtEl>
                                          <p:spTgt spid="17413"/>
                                        </p:tgtEl>
                                        <p:attrNameLst>
                                          <p:attrName>ppt_x</p:attrName>
                                        </p:attrNameLst>
                                      </p:cBhvr>
                                      <p:tavLst>
                                        <p:tav tm="0">
                                          <p:val>
                                            <p:strVal val="#ppt_x"/>
                                          </p:val>
                                        </p:tav>
                                        <p:tav tm="100000">
                                          <p:val>
                                            <p:strVal val="#ppt_x"/>
                                          </p:val>
                                        </p:tav>
                                      </p:tavLst>
                                    </p:anim>
                                    <p:anim calcmode="lin" valueType="num">
                                      <p:cBhvr additive="base">
                                        <p:cTn id="8" dur="1000" fill="hold"/>
                                        <p:tgtEl>
                                          <p:spTgt spid="1741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7" presetClass="entr" presetSubtype="2" fill="hold" grpId="0" nodeType="afterEffect">
                                  <p:stCondLst>
                                    <p:cond delay="0"/>
                                  </p:stCondLst>
                                  <p:childTnLst>
                                    <p:set>
                                      <p:cBhvr>
                                        <p:cTn id="11" dur="1" fill="hold">
                                          <p:stCondLst>
                                            <p:cond delay="0"/>
                                          </p:stCondLst>
                                        </p:cTn>
                                        <p:tgtEl>
                                          <p:spTgt spid="17410"/>
                                        </p:tgtEl>
                                        <p:attrNameLst>
                                          <p:attrName>style.visibility</p:attrName>
                                        </p:attrNameLst>
                                      </p:cBhvr>
                                      <p:to>
                                        <p:strVal val="visible"/>
                                      </p:to>
                                    </p:set>
                                    <p:anim calcmode="lin" valueType="num">
                                      <p:cBhvr additive="base">
                                        <p:cTn id="12" dur="1000" fill="hold"/>
                                        <p:tgtEl>
                                          <p:spTgt spid="17410"/>
                                        </p:tgtEl>
                                        <p:attrNameLst>
                                          <p:attrName>ppt_x</p:attrName>
                                        </p:attrNameLst>
                                      </p:cBhvr>
                                      <p:tavLst>
                                        <p:tav tm="0">
                                          <p:val>
                                            <p:strVal val="1+#ppt_w/2"/>
                                          </p:val>
                                        </p:tav>
                                        <p:tav tm="100000">
                                          <p:val>
                                            <p:strVal val="#ppt_x"/>
                                          </p:val>
                                        </p:tav>
                                      </p:tavLst>
                                    </p:anim>
                                    <p:anim calcmode="lin" valueType="num">
                                      <p:cBhvr additive="base">
                                        <p:cTn id="13" dur="1000" fill="hold"/>
                                        <p:tgtEl>
                                          <p:spTgt spid="174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4572000" y="908050"/>
            <a:ext cx="4392613"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sz="2400">
                <a:solidFill>
                  <a:schemeClr val="bg1"/>
                </a:solidFill>
                <a:latin typeface="Trebuchet MS" pitchFamily="34" charset="0"/>
              </a:rPr>
              <a:t>Eppure continuiamo così! Un pretesto si trova sempre. </a:t>
            </a:r>
            <a:br>
              <a:rPr lang="it-IT" sz="2400">
                <a:solidFill>
                  <a:schemeClr val="bg1"/>
                </a:solidFill>
                <a:latin typeface="Trebuchet MS" pitchFamily="34" charset="0"/>
              </a:rPr>
            </a:br>
            <a:r>
              <a:rPr lang="it-IT" sz="2400">
                <a:solidFill>
                  <a:schemeClr val="bg1"/>
                </a:solidFill>
                <a:latin typeface="Trebuchet MS" pitchFamily="34" charset="0"/>
              </a:rPr>
              <a:t>Le inchieste, le commissioni, i processi sono sempre indirizzati verso la verità delle cose?</a:t>
            </a:r>
            <a:br>
              <a:rPr lang="it-IT" sz="2400">
                <a:solidFill>
                  <a:schemeClr val="bg1"/>
                </a:solidFill>
                <a:latin typeface="Trebuchet MS" pitchFamily="34" charset="0"/>
              </a:rPr>
            </a:br>
            <a:r>
              <a:rPr lang="it-IT" sz="2400">
                <a:solidFill>
                  <a:schemeClr val="bg1"/>
                </a:solidFill>
                <a:latin typeface="Trebuchet MS" pitchFamily="34" charset="0"/>
              </a:rPr>
              <a:t>Certe raccolte di denaro, gli spettacoli di beneficenza, sono sempre destinate allo scopo indicato o finiscono per matenere certe strutture organizzative?</a:t>
            </a:r>
            <a:br>
              <a:rPr lang="it-IT" sz="2400">
                <a:solidFill>
                  <a:schemeClr val="bg1"/>
                </a:solidFill>
                <a:latin typeface="Trebuchet MS" pitchFamily="34" charset="0"/>
              </a:rPr>
            </a:br>
            <a:r>
              <a:rPr lang="it-IT" sz="2400">
                <a:solidFill>
                  <a:schemeClr val="bg1"/>
                </a:solidFill>
                <a:latin typeface="Trebuchet MS" pitchFamily="34" charset="0"/>
              </a:rPr>
              <a:t>I regali e gli auguri che ci scambiamo per le feste che senso hanno?</a:t>
            </a:r>
          </a:p>
        </p:txBody>
      </p:sp>
      <p:sp>
        <p:nvSpPr>
          <p:cNvPr id="12293" name="Text Box 5"/>
          <p:cNvSpPr txBox="1">
            <a:spLocks noChangeArrowheads="1"/>
          </p:cNvSpPr>
          <p:nvPr/>
        </p:nvSpPr>
        <p:spPr bwMode="auto">
          <a:xfrm>
            <a:off x="0" y="0"/>
            <a:ext cx="5472113" cy="7016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it-IT" sz="4000" dirty="0">
                <a:latin typeface="Trebuchet MS" pitchFamily="34" charset="0"/>
              </a:rPr>
              <a:t>la “verità”</a:t>
            </a:r>
          </a:p>
        </p:txBody>
      </p:sp>
      <p:sp>
        <p:nvSpPr>
          <p:cNvPr id="12294" name="Line 6"/>
          <p:cNvSpPr>
            <a:spLocks noChangeShapeType="1"/>
          </p:cNvSpPr>
          <p:nvPr/>
        </p:nvSpPr>
        <p:spPr bwMode="auto">
          <a:xfrm>
            <a:off x="0" y="69215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pic>
        <p:nvPicPr>
          <p:cNvPr id="12295" name="Picture 7" descr="ycranac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429000"/>
            <a:ext cx="4176712" cy="2874963"/>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afterEffect">
                                  <p:stCondLst>
                                    <p:cond delay="0"/>
                                  </p:stCondLst>
                                  <p:childTnLst>
                                    <p:set>
                                      <p:cBhvr>
                                        <p:cTn id="6" dur="1" fill="hold">
                                          <p:stCondLst>
                                            <p:cond delay="0"/>
                                          </p:stCondLst>
                                        </p:cTn>
                                        <p:tgtEl>
                                          <p:spTgt spid="12295"/>
                                        </p:tgtEl>
                                        <p:attrNameLst>
                                          <p:attrName>style.visibility</p:attrName>
                                        </p:attrNameLst>
                                      </p:cBhvr>
                                      <p:to>
                                        <p:strVal val="visible"/>
                                      </p:to>
                                    </p:set>
                                    <p:anim calcmode="lin" valueType="num">
                                      <p:cBhvr additive="base">
                                        <p:cTn id="7" dur="1000" fill="hold"/>
                                        <p:tgtEl>
                                          <p:spTgt spid="12295"/>
                                        </p:tgtEl>
                                        <p:attrNameLst>
                                          <p:attrName>ppt_x</p:attrName>
                                        </p:attrNameLst>
                                      </p:cBhvr>
                                      <p:tavLst>
                                        <p:tav tm="0">
                                          <p:val>
                                            <p:strVal val="#ppt_x"/>
                                          </p:val>
                                        </p:tav>
                                        <p:tav tm="100000">
                                          <p:val>
                                            <p:strVal val="#ppt_x"/>
                                          </p:val>
                                        </p:tav>
                                      </p:tavLst>
                                    </p:anim>
                                    <p:anim calcmode="lin" valueType="num">
                                      <p:cBhvr additive="base">
                                        <p:cTn id="8" dur="1000" fill="hold"/>
                                        <p:tgtEl>
                                          <p:spTgt spid="12295"/>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7" presetClass="entr" presetSubtype="2" fill="hold" grpId="0" nodeType="afterEffect">
                                  <p:stCondLst>
                                    <p:cond delay="0"/>
                                  </p:stCondLst>
                                  <p:childTnLst>
                                    <p:set>
                                      <p:cBhvr>
                                        <p:cTn id="11" dur="1" fill="hold">
                                          <p:stCondLst>
                                            <p:cond delay="0"/>
                                          </p:stCondLst>
                                        </p:cTn>
                                        <p:tgtEl>
                                          <p:spTgt spid="12292"/>
                                        </p:tgtEl>
                                        <p:attrNameLst>
                                          <p:attrName>style.visibility</p:attrName>
                                        </p:attrNameLst>
                                      </p:cBhvr>
                                      <p:to>
                                        <p:strVal val="visible"/>
                                      </p:to>
                                    </p:set>
                                    <p:anim calcmode="lin" valueType="num">
                                      <p:cBhvr additive="base">
                                        <p:cTn id="12" dur="1000" fill="hold"/>
                                        <p:tgtEl>
                                          <p:spTgt spid="12292"/>
                                        </p:tgtEl>
                                        <p:attrNameLst>
                                          <p:attrName>ppt_x</p:attrName>
                                        </p:attrNameLst>
                                      </p:cBhvr>
                                      <p:tavLst>
                                        <p:tav tm="0">
                                          <p:val>
                                            <p:strVal val="1+#ppt_w/2"/>
                                          </p:val>
                                        </p:tav>
                                        <p:tav tm="100000">
                                          <p:val>
                                            <p:strVal val="#ppt_x"/>
                                          </p:val>
                                        </p:tav>
                                      </p:tavLst>
                                    </p:anim>
                                    <p:anim calcmode="lin" valueType="num">
                                      <p:cBhvr additive="base">
                                        <p:cTn id="13" dur="1000" fill="hold"/>
                                        <p:tgtEl>
                                          <p:spTgt spid="122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4572000" y="1628775"/>
            <a:ext cx="4392613" cy="315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it-IT" sz="2400" i="1">
                <a:solidFill>
                  <a:schemeClr val="bg1"/>
                </a:solidFill>
                <a:latin typeface="Trebuchet MS" pitchFamily="34" charset="0"/>
              </a:rPr>
              <a:t>“Che cos’è la verità?”</a:t>
            </a:r>
            <a:r>
              <a:rPr lang="it-IT" sz="2400">
                <a:solidFill>
                  <a:schemeClr val="bg1"/>
                </a:solidFill>
                <a:latin typeface="Trebuchet MS" pitchFamily="34" charset="0"/>
              </a:rPr>
              <a:t> dice Pilato.</a:t>
            </a:r>
          </a:p>
          <a:p>
            <a:pPr>
              <a:spcBef>
                <a:spcPct val="20000"/>
              </a:spcBef>
            </a:pPr>
            <a:r>
              <a:rPr lang="it-IT" sz="2400">
                <a:solidFill>
                  <a:schemeClr val="bg1"/>
                </a:solidFill>
                <a:latin typeface="Trebuchet MS" pitchFamily="34" charset="0"/>
              </a:rPr>
              <a:t>Gesù ci insegna: </a:t>
            </a:r>
            <a:r>
              <a:rPr lang="it-IT" sz="2400" i="1">
                <a:solidFill>
                  <a:schemeClr val="bg1"/>
                </a:solidFill>
                <a:latin typeface="Trebuchet MS" pitchFamily="34" charset="0"/>
              </a:rPr>
              <a:t>“io sono la verità…”</a:t>
            </a:r>
          </a:p>
          <a:p>
            <a:pPr>
              <a:spcBef>
                <a:spcPct val="20000"/>
              </a:spcBef>
            </a:pPr>
            <a:r>
              <a:rPr lang="it-IT" sz="2400">
                <a:solidFill>
                  <a:schemeClr val="bg1"/>
                </a:solidFill>
                <a:latin typeface="Trebuchet MS" pitchFamily="34" charset="0"/>
              </a:rPr>
              <a:t>La verità non è un concetto, una idea, la verità è una persona, è storia concretamente vissuta.</a:t>
            </a:r>
          </a:p>
        </p:txBody>
      </p:sp>
      <p:sp>
        <p:nvSpPr>
          <p:cNvPr id="22531" name="Text Box 3"/>
          <p:cNvSpPr txBox="1">
            <a:spLocks noChangeArrowheads="1"/>
          </p:cNvSpPr>
          <p:nvPr/>
        </p:nvSpPr>
        <p:spPr bwMode="auto">
          <a:xfrm>
            <a:off x="0" y="0"/>
            <a:ext cx="5472113" cy="7016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it-IT" sz="4000" dirty="0">
                <a:latin typeface="Trebuchet MS" pitchFamily="34" charset="0"/>
              </a:rPr>
              <a:t>la “verità”</a:t>
            </a:r>
          </a:p>
        </p:txBody>
      </p:sp>
      <p:sp>
        <p:nvSpPr>
          <p:cNvPr id="22532" name="Line 4"/>
          <p:cNvSpPr>
            <a:spLocks noChangeShapeType="1"/>
          </p:cNvSpPr>
          <p:nvPr/>
        </p:nvSpPr>
        <p:spPr bwMode="auto">
          <a:xfrm>
            <a:off x="0" y="69215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pic>
        <p:nvPicPr>
          <p:cNvPr id="22534" name="Picture 6" descr="Immagin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814513"/>
            <a:ext cx="3262312" cy="4422775"/>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2535" name="Text Box 7"/>
          <p:cNvSpPr txBox="1">
            <a:spLocks noChangeArrowheads="1"/>
          </p:cNvSpPr>
          <p:nvPr/>
        </p:nvSpPr>
        <p:spPr bwMode="auto">
          <a:xfrm>
            <a:off x="4572000" y="5084763"/>
            <a:ext cx="4392613"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800" dirty="0">
                <a:effectLst>
                  <a:outerShdw blurRad="38100" dist="38100" dir="2700000" algn="tl">
                    <a:srgbClr val="000000"/>
                  </a:outerShdw>
                </a:effectLst>
                <a:latin typeface="Trebuchet MS" pitchFamily="34" charset="0"/>
              </a:rPr>
              <a:t>Domandiamoci come io “sono” verità?</a:t>
            </a:r>
          </a:p>
          <a:p>
            <a:r>
              <a:rPr lang="it-IT" sz="2800" dirty="0">
                <a:effectLst>
                  <a:outerShdw blurRad="38100" dist="38100" dir="2700000" algn="tl">
                    <a:srgbClr val="000000"/>
                  </a:outerShdw>
                </a:effectLst>
                <a:latin typeface="Trebuchet MS" pitchFamily="34" charset="0"/>
              </a:rPr>
              <a:t>Come vivo la verità.</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1000" fill="hold"/>
                                        <p:tgtEl>
                                          <p:spTgt spid="22530"/>
                                        </p:tgtEl>
                                        <p:attrNameLst>
                                          <p:attrName>ppt_x</p:attrName>
                                        </p:attrNameLst>
                                      </p:cBhvr>
                                      <p:tavLst>
                                        <p:tav tm="0">
                                          <p:val>
                                            <p:strVal val="1+#ppt_w/2"/>
                                          </p:val>
                                        </p:tav>
                                        <p:tav tm="100000">
                                          <p:val>
                                            <p:strVal val="#ppt_x"/>
                                          </p:val>
                                        </p:tav>
                                      </p:tavLst>
                                    </p:anim>
                                    <p:anim calcmode="lin" valueType="num">
                                      <p:cBhvr additive="base">
                                        <p:cTn id="8" dur="1000" fill="hold"/>
                                        <p:tgtEl>
                                          <p:spTgt spid="2253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2" presetClass="entr" presetSubtype="8" fill="hold" nodeType="afterEffect">
                                  <p:stCondLst>
                                    <p:cond delay="0"/>
                                  </p:stCondLst>
                                  <p:childTnLst>
                                    <p:set>
                                      <p:cBhvr>
                                        <p:cTn id="11" dur="1" fill="hold">
                                          <p:stCondLst>
                                            <p:cond delay="0"/>
                                          </p:stCondLst>
                                        </p:cTn>
                                        <p:tgtEl>
                                          <p:spTgt spid="22534"/>
                                        </p:tgtEl>
                                        <p:attrNameLst>
                                          <p:attrName>style.visibility</p:attrName>
                                        </p:attrNameLst>
                                      </p:cBhvr>
                                      <p:to>
                                        <p:strVal val="visible"/>
                                      </p:to>
                                    </p:set>
                                    <p:animEffect transition="in" filter="wipe(left)">
                                      <p:cBhvr>
                                        <p:cTn id="12" dur="500"/>
                                        <p:tgtEl>
                                          <p:spTgt spid="22534"/>
                                        </p:tgtEl>
                                      </p:cBhvr>
                                    </p:animEffect>
                                  </p:childTnLst>
                                </p:cTn>
                              </p:par>
                            </p:childTnLst>
                          </p:cTn>
                        </p:par>
                        <p:par>
                          <p:cTn id="13" fill="hold" nodeType="afterGroup">
                            <p:stCondLst>
                              <p:cond delay="1500"/>
                            </p:stCondLst>
                            <p:childTnLst>
                              <p:par>
                                <p:cTn id="14" presetID="7" presetClass="entr" presetSubtype="2" fill="hold" grpId="0" nodeType="afterEffect">
                                  <p:stCondLst>
                                    <p:cond delay="0"/>
                                  </p:stCondLst>
                                  <p:childTnLst>
                                    <p:set>
                                      <p:cBhvr>
                                        <p:cTn id="15" dur="1" fill="hold">
                                          <p:stCondLst>
                                            <p:cond delay="0"/>
                                          </p:stCondLst>
                                        </p:cTn>
                                        <p:tgtEl>
                                          <p:spTgt spid="22535"/>
                                        </p:tgtEl>
                                        <p:attrNameLst>
                                          <p:attrName>style.visibility</p:attrName>
                                        </p:attrNameLst>
                                      </p:cBhvr>
                                      <p:to>
                                        <p:strVal val="visible"/>
                                      </p:to>
                                    </p:set>
                                    <p:anim calcmode="lin" valueType="num">
                                      <p:cBhvr additive="base">
                                        <p:cTn id="16" dur="1000" fill="hold"/>
                                        <p:tgtEl>
                                          <p:spTgt spid="22535"/>
                                        </p:tgtEl>
                                        <p:attrNameLst>
                                          <p:attrName>ppt_x</p:attrName>
                                        </p:attrNameLst>
                                      </p:cBhvr>
                                      <p:tavLst>
                                        <p:tav tm="0">
                                          <p:val>
                                            <p:strVal val="1+#ppt_w/2"/>
                                          </p:val>
                                        </p:tav>
                                        <p:tav tm="100000">
                                          <p:val>
                                            <p:strVal val="#ppt_x"/>
                                          </p:val>
                                        </p:tav>
                                      </p:tavLst>
                                    </p:anim>
                                    <p:anim calcmode="lin" valueType="num">
                                      <p:cBhvr additive="base">
                                        <p:cTn id="17" dur="1000" fill="hold"/>
                                        <p:tgtEl>
                                          <p:spTgt spid="225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601663" y="3429000"/>
            <a:ext cx="7939087"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a:solidFill>
                  <a:schemeClr val="bg1"/>
                </a:solidFill>
                <a:latin typeface="Trebuchet MS" pitchFamily="34" charset="0"/>
              </a:rPr>
              <a:t>Tutti sono pronti a scagliare le pietre, a colpire nel mucchio, a nascondersi nell'anonimato di una folla scalmanata, a trovare giustificazione nell'atteggiamento degli altri.</a:t>
            </a:r>
          </a:p>
          <a:p>
            <a:r>
              <a:rPr lang="it-IT" sz="2400">
                <a:solidFill>
                  <a:schemeClr val="bg1"/>
                </a:solidFill>
                <a:latin typeface="Trebuchet MS" pitchFamily="34" charset="0"/>
              </a:rPr>
              <a:t>Ma chi lancia per primo la pietra è colui che si assume la responsabilità della condanna. </a:t>
            </a:r>
          </a:p>
        </p:txBody>
      </p:sp>
      <p:sp>
        <p:nvSpPr>
          <p:cNvPr id="13318" name="Text Box 6"/>
          <p:cNvSpPr txBox="1">
            <a:spLocks noChangeArrowheads="1"/>
          </p:cNvSpPr>
          <p:nvPr/>
        </p:nvSpPr>
        <p:spPr bwMode="auto">
          <a:xfrm>
            <a:off x="0" y="0"/>
            <a:ext cx="5472113" cy="7016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it-IT" sz="4000" dirty="0">
                <a:latin typeface="Trebuchet MS" pitchFamily="34" charset="0"/>
              </a:rPr>
              <a:t>la “responsabilità”</a:t>
            </a:r>
          </a:p>
        </p:txBody>
      </p:sp>
      <p:sp>
        <p:nvSpPr>
          <p:cNvPr id="13319" name="Line 7"/>
          <p:cNvSpPr>
            <a:spLocks noChangeShapeType="1"/>
          </p:cNvSpPr>
          <p:nvPr/>
        </p:nvSpPr>
        <p:spPr bwMode="auto">
          <a:xfrm>
            <a:off x="0" y="69215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pic>
        <p:nvPicPr>
          <p:cNvPr id="13321" name="Picture 9" descr="jesus_und_suenderin"/>
          <p:cNvPicPr>
            <a:picLocks noChangeAspect="1" noChangeArrowheads="1"/>
          </p:cNvPicPr>
          <p:nvPr/>
        </p:nvPicPr>
        <p:blipFill>
          <a:blip r:embed="rId2">
            <a:extLst>
              <a:ext uri="{28A0092B-C50C-407E-A947-70E740481C1C}">
                <a14:useLocalDpi xmlns:a14="http://schemas.microsoft.com/office/drawing/2010/main" val="0"/>
              </a:ext>
            </a:extLst>
          </a:blip>
          <a:srcRect l="1233" t="3288"/>
          <a:stretch>
            <a:fillRect/>
          </a:stretch>
        </p:blipFill>
        <p:spPr bwMode="auto">
          <a:xfrm>
            <a:off x="2058988" y="981075"/>
            <a:ext cx="5024437" cy="1846263"/>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afterEffect">
                                  <p:stCondLst>
                                    <p:cond delay="0"/>
                                  </p:stCondLst>
                                  <p:childTnLst>
                                    <p:set>
                                      <p:cBhvr>
                                        <p:cTn id="6" dur="1" fill="hold">
                                          <p:stCondLst>
                                            <p:cond delay="0"/>
                                          </p:stCondLst>
                                        </p:cTn>
                                        <p:tgtEl>
                                          <p:spTgt spid="13321"/>
                                        </p:tgtEl>
                                        <p:attrNameLst>
                                          <p:attrName>style.visibility</p:attrName>
                                        </p:attrNameLst>
                                      </p:cBhvr>
                                      <p:to>
                                        <p:strVal val="visible"/>
                                      </p:to>
                                    </p:set>
                                    <p:anim calcmode="lin" valueType="num">
                                      <p:cBhvr additive="base">
                                        <p:cTn id="7" dur="1000" fill="hold"/>
                                        <p:tgtEl>
                                          <p:spTgt spid="13321"/>
                                        </p:tgtEl>
                                        <p:attrNameLst>
                                          <p:attrName>ppt_x</p:attrName>
                                        </p:attrNameLst>
                                      </p:cBhvr>
                                      <p:tavLst>
                                        <p:tav tm="0">
                                          <p:val>
                                            <p:strVal val="#ppt_x"/>
                                          </p:val>
                                        </p:tav>
                                        <p:tav tm="100000">
                                          <p:val>
                                            <p:strVal val="#ppt_x"/>
                                          </p:val>
                                        </p:tav>
                                      </p:tavLst>
                                    </p:anim>
                                    <p:anim calcmode="lin" valueType="num">
                                      <p:cBhvr additive="base">
                                        <p:cTn id="8" dur="1000" fill="hold"/>
                                        <p:tgtEl>
                                          <p:spTgt spid="13321"/>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7" presetClass="entr" presetSubtype="2" fill="hold" grpId="0" nodeType="afterEffect">
                                  <p:stCondLst>
                                    <p:cond delay="0"/>
                                  </p:stCondLst>
                                  <p:childTnLst>
                                    <p:set>
                                      <p:cBhvr>
                                        <p:cTn id="11" dur="1" fill="hold">
                                          <p:stCondLst>
                                            <p:cond delay="0"/>
                                          </p:stCondLst>
                                        </p:cTn>
                                        <p:tgtEl>
                                          <p:spTgt spid="13316"/>
                                        </p:tgtEl>
                                        <p:attrNameLst>
                                          <p:attrName>style.visibility</p:attrName>
                                        </p:attrNameLst>
                                      </p:cBhvr>
                                      <p:to>
                                        <p:strVal val="visible"/>
                                      </p:to>
                                    </p:set>
                                    <p:anim calcmode="lin" valueType="num">
                                      <p:cBhvr additive="base">
                                        <p:cTn id="12" dur="1000" fill="hold"/>
                                        <p:tgtEl>
                                          <p:spTgt spid="13316"/>
                                        </p:tgtEl>
                                        <p:attrNameLst>
                                          <p:attrName>ppt_x</p:attrName>
                                        </p:attrNameLst>
                                      </p:cBhvr>
                                      <p:tavLst>
                                        <p:tav tm="0">
                                          <p:val>
                                            <p:strVal val="1+#ppt_w/2"/>
                                          </p:val>
                                        </p:tav>
                                        <p:tav tm="100000">
                                          <p:val>
                                            <p:strVal val="#ppt_x"/>
                                          </p:val>
                                        </p:tav>
                                      </p:tavLst>
                                    </p:anim>
                                    <p:anim calcmode="lin" valueType="num">
                                      <p:cBhvr additive="base">
                                        <p:cTn id="13" dur="1000" fill="hold"/>
                                        <p:tgtEl>
                                          <p:spTgt spid="133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563938" y="981075"/>
            <a:ext cx="5227637"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a:solidFill>
                  <a:schemeClr val="bg1"/>
                </a:solidFill>
                <a:latin typeface="Trebuchet MS" pitchFamily="34" charset="0"/>
              </a:rPr>
              <a:t>Meno male che c'è sempre qualche altro che ha cominciato per primo: così i sentito dire si susseguono ai sentito dire, le ritorsioni a ritorsioni, rappresaglie alle rappresaglie, vendette alle vendette, e come il solito non si riesce a capire se è nato prima l'uovo o la gallina.</a:t>
            </a:r>
          </a:p>
        </p:txBody>
      </p:sp>
      <p:sp>
        <p:nvSpPr>
          <p:cNvPr id="23555" name="Text Box 3"/>
          <p:cNvSpPr txBox="1">
            <a:spLocks noChangeArrowheads="1"/>
          </p:cNvSpPr>
          <p:nvPr/>
        </p:nvSpPr>
        <p:spPr bwMode="auto">
          <a:xfrm>
            <a:off x="0" y="0"/>
            <a:ext cx="5472113" cy="7016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it-IT" sz="4000" dirty="0">
                <a:latin typeface="Trebuchet MS" pitchFamily="34" charset="0"/>
              </a:rPr>
              <a:t>la “responsabilità”</a:t>
            </a:r>
          </a:p>
        </p:txBody>
      </p:sp>
      <p:sp>
        <p:nvSpPr>
          <p:cNvPr id="23556" name="Line 4"/>
          <p:cNvSpPr>
            <a:spLocks noChangeShapeType="1"/>
          </p:cNvSpPr>
          <p:nvPr/>
        </p:nvSpPr>
        <p:spPr bwMode="auto">
          <a:xfrm>
            <a:off x="0" y="69215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pic>
        <p:nvPicPr>
          <p:cNvPr id="23560" name="Picture 8" descr="adulte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133600"/>
            <a:ext cx="2897187" cy="4403725"/>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1000" fill="hold"/>
                                        <p:tgtEl>
                                          <p:spTgt spid="23554"/>
                                        </p:tgtEl>
                                        <p:attrNameLst>
                                          <p:attrName>ppt_x</p:attrName>
                                        </p:attrNameLst>
                                      </p:cBhvr>
                                      <p:tavLst>
                                        <p:tav tm="0">
                                          <p:val>
                                            <p:strVal val="1+#ppt_w/2"/>
                                          </p:val>
                                        </p:tav>
                                        <p:tav tm="100000">
                                          <p:val>
                                            <p:strVal val="#ppt_x"/>
                                          </p:val>
                                        </p:tav>
                                      </p:tavLst>
                                    </p:anim>
                                    <p:anim calcmode="lin" valueType="num">
                                      <p:cBhvr additive="base">
                                        <p:cTn id="8" dur="1000" fill="hold"/>
                                        <p:tgtEl>
                                          <p:spTgt spid="2355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7" presetClass="entr" presetSubtype="4" fill="hold" nodeType="afterEffect">
                                  <p:stCondLst>
                                    <p:cond delay="0"/>
                                  </p:stCondLst>
                                  <p:childTnLst>
                                    <p:set>
                                      <p:cBhvr>
                                        <p:cTn id="11" dur="1" fill="hold">
                                          <p:stCondLst>
                                            <p:cond delay="0"/>
                                          </p:stCondLst>
                                        </p:cTn>
                                        <p:tgtEl>
                                          <p:spTgt spid="23560"/>
                                        </p:tgtEl>
                                        <p:attrNameLst>
                                          <p:attrName>style.visibility</p:attrName>
                                        </p:attrNameLst>
                                      </p:cBhvr>
                                      <p:to>
                                        <p:strVal val="visible"/>
                                      </p:to>
                                    </p:set>
                                    <p:anim calcmode="lin" valueType="num">
                                      <p:cBhvr additive="base">
                                        <p:cTn id="12" dur="1000" fill="hold"/>
                                        <p:tgtEl>
                                          <p:spTgt spid="23560"/>
                                        </p:tgtEl>
                                        <p:attrNameLst>
                                          <p:attrName>ppt_x</p:attrName>
                                        </p:attrNameLst>
                                      </p:cBhvr>
                                      <p:tavLst>
                                        <p:tav tm="0">
                                          <p:val>
                                            <p:strVal val="#ppt_x"/>
                                          </p:val>
                                        </p:tav>
                                        <p:tav tm="100000">
                                          <p:val>
                                            <p:strVal val="#ppt_x"/>
                                          </p:val>
                                        </p:tav>
                                      </p:tavLst>
                                    </p:anim>
                                    <p:anim calcmode="lin" valueType="num">
                                      <p:cBhvr additive="base">
                                        <p:cTn id="13" dur="1000" fill="hold"/>
                                        <p:tgtEl>
                                          <p:spTgt spid="235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1908175" y="2636838"/>
            <a:ext cx="69850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a:solidFill>
                  <a:schemeClr val="bg1"/>
                </a:solidFill>
                <a:latin typeface="Trebuchet MS" pitchFamily="34" charset="0"/>
              </a:rPr>
              <a:t>Abbiamo sempre qualche sasso pronto in tasca, per ogni evenienza: </a:t>
            </a:r>
          </a:p>
          <a:p>
            <a:r>
              <a:rPr lang="it-IT" sz="2400">
                <a:solidFill>
                  <a:schemeClr val="bg1"/>
                </a:solidFill>
                <a:latin typeface="Trebuchet MS" pitchFamily="34" charset="0"/>
              </a:rPr>
              <a:t>sassi piccoli e tondi che fanno male ma che non lasciano traccia, </a:t>
            </a:r>
          </a:p>
          <a:p>
            <a:r>
              <a:rPr lang="it-IT" sz="2400">
                <a:solidFill>
                  <a:schemeClr val="bg1"/>
                </a:solidFill>
                <a:latin typeface="Trebuchet MS" pitchFamily="34" charset="0"/>
              </a:rPr>
              <a:t>Sassi appuntiti che graffiano, </a:t>
            </a:r>
          </a:p>
          <a:p>
            <a:r>
              <a:rPr lang="it-IT" sz="2400">
                <a:solidFill>
                  <a:schemeClr val="bg1"/>
                </a:solidFill>
                <a:latin typeface="Trebuchet MS" pitchFamily="34" charset="0"/>
              </a:rPr>
              <a:t>sassi pesanti che colpiscono forte e male; </a:t>
            </a:r>
          </a:p>
          <a:p>
            <a:r>
              <a:rPr lang="it-IT" sz="2400">
                <a:solidFill>
                  <a:schemeClr val="bg1"/>
                </a:solidFill>
                <a:latin typeface="Trebuchet MS" pitchFamily="34" charset="0"/>
              </a:rPr>
              <a:t>si tira leggero per non procurare troppi danni </a:t>
            </a:r>
          </a:p>
          <a:p>
            <a:r>
              <a:rPr lang="it-IT" sz="2400">
                <a:solidFill>
                  <a:schemeClr val="bg1"/>
                </a:solidFill>
                <a:latin typeface="Trebuchet MS" pitchFamily="34" charset="0"/>
              </a:rPr>
              <a:t>o con energia quasi per dare il colpo di garzia e terminare rapidamente un'agonia. </a:t>
            </a:r>
          </a:p>
          <a:p>
            <a:r>
              <a:rPr lang="it-IT" sz="2400">
                <a:solidFill>
                  <a:schemeClr val="bg1"/>
                </a:solidFill>
                <a:latin typeface="Trebuchet MS" pitchFamily="34" charset="0"/>
              </a:rPr>
              <a:t>Ma di chi è la responsabilità? </a:t>
            </a:r>
          </a:p>
        </p:txBody>
      </p:sp>
      <p:sp>
        <p:nvSpPr>
          <p:cNvPr id="15365" name="Text Box 5"/>
          <p:cNvSpPr txBox="1">
            <a:spLocks noChangeArrowheads="1"/>
          </p:cNvSpPr>
          <p:nvPr/>
        </p:nvSpPr>
        <p:spPr bwMode="auto">
          <a:xfrm>
            <a:off x="0" y="0"/>
            <a:ext cx="5472113" cy="7016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it-IT" sz="4000" dirty="0">
                <a:latin typeface="Trebuchet MS" pitchFamily="34" charset="0"/>
              </a:rPr>
              <a:t>la “responsabilità”</a:t>
            </a:r>
          </a:p>
        </p:txBody>
      </p:sp>
      <p:sp>
        <p:nvSpPr>
          <p:cNvPr id="15366" name="Line 6"/>
          <p:cNvSpPr>
            <a:spLocks noChangeShapeType="1"/>
          </p:cNvSpPr>
          <p:nvPr/>
        </p:nvSpPr>
        <p:spPr bwMode="auto">
          <a:xfrm>
            <a:off x="0" y="69215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pic>
        <p:nvPicPr>
          <p:cNvPr id="15367" name="Picture 7" descr="pier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196975"/>
            <a:ext cx="1546225" cy="2830513"/>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grpId="0" nodeType="after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additive="base">
                                        <p:cTn id="7" dur="1000" fill="hold"/>
                                        <p:tgtEl>
                                          <p:spTgt spid="15364"/>
                                        </p:tgtEl>
                                        <p:attrNameLst>
                                          <p:attrName>ppt_x</p:attrName>
                                        </p:attrNameLst>
                                      </p:cBhvr>
                                      <p:tavLst>
                                        <p:tav tm="0">
                                          <p:val>
                                            <p:strVal val="1+#ppt_w/2"/>
                                          </p:val>
                                        </p:tav>
                                        <p:tav tm="100000">
                                          <p:val>
                                            <p:strVal val="#ppt_x"/>
                                          </p:val>
                                        </p:tav>
                                      </p:tavLst>
                                    </p:anim>
                                    <p:anim calcmode="lin" valueType="num">
                                      <p:cBhvr additive="base">
                                        <p:cTn id="8" dur="1000" fill="hold"/>
                                        <p:tgtEl>
                                          <p:spTgt spid="1536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7" presetClass="entr" presetSubtype="1" fill="hold" nodeType="afterEffect">
                                  <p:stCondLst>
                                    <p:cond delay="0"/>
                                  </p:stCondLst>
                                  <p:childTnLst>
                                    <p:set>
                                      <p:cBhvr>
                                        <p:cTn id="11" dur="1" fill="hold">
                                          <p:stCondLst>
                                            <p:cond delay="0"/>
                                          </p:stCondLst>
                                        </p:cTn>
                                        <p:tgtEl>
                                          <p:spTgt spid="15367"/>
                                        </p:tgtEl>
                                        <p:attrNameLst>
                                          <p:attrName>style.visibility</p:attrName>
                                        </p:attrNameLst>
                                      </p:cBhvr>
                                      <p:to>
                                        <p:strVal val="visible"/>
                                      </p:to>
                                    </p:set>
                                    <p:anim calcmode="lin" valueType="num">
                                      <p:cBhvr additive="base">
                                        <p:cTn id="12" dur="1000" fill="hold"/>
                                        <p:tgtEl>
                                          <p:spTgt spid="15367"/>
                                        </p:tgtEl>
                                        <p:attrNameLst>
                                          <p:attrName>ppt_x</p:attrName>
                                        </p:attrNameLst>
                                      </p:cBhvr>
                                      <p:tavLst>
                                        <p:tav tm="0">
                                          <p:val>
                                            <p:strVal val="#ppt_x"/>
                                          </p:val>
                                        </p:tav>
                                        <p:tav tm="100000">
                                          <p:val>
                                            <p:strVal val="#ppt_x"/>
                                          </p:val>
                                        </p:tav>
                                      </p:tavLst>
                                    </p:anim>
                                    <p:anim calcmode="lin" valueType="num">
                                      <p:cBhvr additive="base">
                                        <p:cTn id="13" dur="1000" fill="hold"/>
                                        <p:tgtEl>
                                          <p:spTgt spid="1536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563938" y="1052513"/>
            <a:ext cx="540067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a:solidFill>
                  <a:schemeClr val="bg1"/>
                </a:solidFill>
                <a:latin typeface="Trebuchet MS" pitchFamily="34" charset="0"/>
              </a:rPr>
              <a:t>Io sono chiamato, ogni volta, alla responsabilità di scagliare la prima pietra; </a:t>
            </a:r>
          </a:p>
          <a:p>
            <a:r>
              <a:rPr lang="it-IT" sz="2400">
                <a:solidFill>
                  <a:schemeClr val="bg1"/>
                </a:solidFill>
                <a:latin typeface="Trebuchet MS" pitchFamily="34" charset="0"/>
              </a:rPr>
              <a:t>ogni pietra che porto in tasca è sempre una prima pietra, carica della mia responsabilità nei confronti degli altri e della storia.</a:t>
            </a:r>
          </a:p>
        </p:txBody>
      </p:sp>
      <p:sp>
        <p:nvSpPr>
          <p:cNvPr id="24579" name="Text Box 3"/>
          <p:cNvSpPr txBox="1">
            <a:spLocks noChangeArrowheads="1"/>
          </p:cNvSpPr>
          <p:nvPr/>
        </p:nvSpPr>
        <p:spPr bwMode="auto">
          <a:xfrm>
            <a:off x="0" y="0"/>
            <a:ext cx="5472113" cy="7016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it-IT" sz="4000" dirty="0">
                <a:latin typeface="Trebuchet MS" pitchFamily="34" charset="0"/>
              </a:rPr>
              <a:t>la “responsabilità”</a:t>
            </a:r>
          </a:p>
        </p:txBody>
      </p:sp>
      <p:sp>
        <p:nvSpPr>
          <p:cNvPr id="24580" name="Line 4"/>
          <p:cNvSpPr>
            <a:spLocks noChangeShapeType="1"/>
          </p:cNvSpPr>
          <p:nvPr/>
        </p:nvSpPr>
        <p:spPr bwMode="auto">
          <a:xfrm>
            <a:off x="0" y="69215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pic>
        <p:nvPicPr>
          <p:cNvPr id="24582" name="Picture 6" descr="splatter_pied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997200"/>
            <a:ext cx="2974975" cy="3609975"/>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4583" name="Text Box 7"/>
          <p:cNvSpPr txBox="1">
            <a:spLocks noChangeArrowheads="1"/>
          </p:cNvSpPr>
          <p:nvPr/>
        </p:nvSpPr>
        <p:spPr bwMode="auto">
          <a:xfrm>
            <a:off x="3563938" y="4724400"/>
            <a:ext cx="54006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800" dirty="0">
                <a:effectLst>
                  <a:outerShdw blurRad="38100" dist="38100" dir="2700000" algn="tl">
                    <a:srgbClr val="FFFFFF"/>
                  </a:outerShdw>
                </a:effectLst>
                <a:latin typeface="Trebuchet MS" pitchFamily="34" charset="0"/>
              </a:rPr>
              <a:t>Domandiamoci: quali pietre ho messo in tasca questa mattina? </a:t>
            </a:r>
          </a:p>
          <a:p>
            <a:r>
              <a:rPr lang="it-IT" sz="2800" dirty="0">
                <a:effectLst>
                  <a:outerShdw blurRad="38100" dist="38100" dir="2700000" algn="tl">
                    <a:srgbClr val="FFFFFF"/>
                  </a:outerShdw>
                </a:effectLst>
                <a:latin typeface="Trebuchet MS" pitchFamily="34" charset="0"/>
              </a:rPr>
              <a:t>Quali sono le mie responsabilità oggi…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grpId="0" nodeType="after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1000" fill="hold"/>
                                        <p:tgtEl>
                                          <p:spTgt spid="24578"/>
                                        </p:tgtEl>
                                        <p:attrNameLst>
                                          <p:attrName>ppt_x</p:attrName>
                                        </p:attrNameLst>
                                      </p:cBhvr>
                                      <p:tavLst>
                                        <p:tav tm="0">
                                          <p:val>
                                            <p:strVal val="1+#ppt_w/2"/>
                                          </p:val>
                                        </p:tav>
                                        <p:tav tm="100000">
                                          <p:val>
                                            <p:strVal val="#ppt_x"/>
                                          </p:val>
                                        </p:tav>
                                      </p:tavLst>
                                    </p:anim>
                                    <p:anim calcmode="lin" valueType="num">
                                      <p:cBhvr additive="base">
                                        <p:cTn id="8" dur="1000" fill="hold"/>
                                        <p:tgtEl>
                                          <p:spTgt spid="2457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2" presetClass="entr" presetSubtype="8" fill="hold" nodeType="afterEffect">
                                  <p:stCondLst>
                                    <p:cond delay="0"/>
                                  </p:stCondLst>
                                  <p:childTnLst>
                                    <p:set>
                                      <p:cBhvr>
                                        <p:cTn id="11" dur="1" fill="hold">
                                          <p:stCondLst>
                                            <p:cond delay="0"/>
                                          </p:stCondLst>
                                        </p:cTn>
                                        <p:tgtEl>
                                          <p:spTgt spid="24582"/>
                                        </p:tgtEl>
                                        <p:attrNameLst>
                                          <p:attrName>style.visibility</p:attrName>
                                        </p:attrNameLst>
                                      </p:cBhvr>
                                      <p:to>
                                        <p:strVal val="visible"/>
                                      </p:to>
                                    </p:set>
                                    <p:animEffect transition="in" filter="wipe(left)">
                                      <p:cBhvr>
                                        <p:cTn id="12" dur="1000"/>
                                        <p:tgtEl>
                                          <p:spTgt spid="24582"/>
                                        </p:tgtEl>
                                      </p:cBhvr>
                                    </p:animEffect>
                                  </p:childTnLst>
                                </p:cTn>
                              </p:par>
                            </p:childTnLst>
                          </p:cTn>
                        </p:par>
                        <p:par>
                          <p:cTn id="13" fill="hold" nodeType="afterGroup">
                            <p:stCondLst>
                              <p:cond delay="2000"/>
                            </p:stCondLst>
                            <p:childTnLst>
                              <p:par>
                                <p:cTn id="14" presetID="7" presetClass="entr" presetSubtype="2" fill="hold" grpId="0" nodeType="afterEffect">
                                  <p:stCondLst>
                                    <p:cond delay="0"/>
                                  </p:stCondLst>
                                  <p:childTnLst>
                                    <p:set>
                                      <p:cBhvr>
                                        <p:cTn id="15" dur="1" fill="hold">
                                          <p:stCondLst>
                                            <p:cond delay="0"/>
                                          </p:stCondLst>
                                        </p:cTn>
                                        <p:tgtEl>
                                          <p:spTgt spid="24583"/>
                                        </p:tgtEl>
                                        <p:attrNameLst>
                                          <p:attrName>style.visibility</p:attrName>
                                        </p:attrNameLst>
                                      </p:cBhvr>
                                      <p:to>
                                        <p:strVal val="visible"/>
                                      </p:to>
                                    </p:set>
                                    <p:anim calcmode="lin" valueType="num">
                                      <p:cBhvr additive="base">
                                        <p:cTn id="16" dur="1000" fill="hold"/>
                                        <p:tgtEl>
                                          <p:spTgt spid="24583"/>
                                        </p:tgtEl>
                                        <p:attrNameLst>
                                          <p:attrName>ppt_x</p:attrName>
                                        </p:attrNameLst>
                                      </p:cBhvr>
                                      <p:tavLst>
                                        <p:tav tm="0">
                                          <p:val>
                                            <p:strVal val="1+#ppt_w/2"/>
                                          </p:val>
                                        </p:tav>
                                        <p:tav tm="100000">
                                          <p:val>
                                            <p:strVal val="#ppt_x"/>
                                          </p:val>
                                        </p:tav>
                                      </p:tavLst>
                                    </p:anim>
                                    <p:anim calcmode="lin" valueType="num">
                                      <p:cBhvr additive="base">
                                        <p:cTn id="17" dur="1000" fill="hold"/>
                                        <p:tgtEl>
                                          <p:spTgt spid="245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8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4067175" y="1052513"/>
            <a:ext cx="4321175"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a:solidFill>
                  <a:schemeClr val="bg1"/>
                </a:solidFill>
                <a:latin typeface="Trebuchet MS" pitchFamily="34" charset="0"/>
              </a:rPr>
              <a:t>Quella donna era finita, aveva soltanto la speranza che la gragnuola di sassi cominciasse presto e presto finisse quello strazio, ma i sassi cadono a terra, uno per uno, senza colpire.</a:t>
            </a:r>
          </a:p>
          <a:p>
            <a:r>
              <a:rPr lang="it-IT" sz="2400">
                <a:solidFill>
                  <a:schemeClr val="bg1"/>
                </a:solidFill>
                <a:latin typeface="Trebuchet MS" pitchFamily="34" charset="0"/>
              </a:rPr>
              <a:t>Gesù non condanna, lascia lì nella polvere della strada (insieme alla legge dei suoi accusatori) il peccato di quella donna per darle una prospettiva nuova. </a:t>
            </a:r>
          </a:p>
        </p:txBody>
      </p:sp>
      <p:sp>
        <p:nvSpPr>
          <p:cNvPr id="16390" name="Text Box 6"/>
          <p:cNvSpPr txBox="1">
            <a:spLocks noChangeArrowheads="1"/>
          </p:cNvSpPr>
          <p:nvPr/>
        </p:nvSpPr>
        <p:spPr bwMode="auto">
          <a:xfrm>
            <a:off x="0" y="0"/>
            <a:ext cx="5472113" cy="701675"/>
          </a:xfrm>
          <a:prstGeom prst="rect">
            <a:avLst/>
          </a:prstGeom>
          <a:noFill/>
          <a:ln w="9525">
            <a:no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spAutoFit/>
          </a:bodyPr>
          <a:lstStyle/>
          <a:p>
            <a:pPr>
              <a:spcBef>
                <a:spcPct val="50000"/>
              </a:spcBef>
            </a:pPr>
            <a:r>
              <a:rPr lang="it-IT" sz="4000" dirty="0">
                <a:latin typeface="Trebuchet MS" pitchFamily="34" charset="0"/>
              </a:rPr>
              <a:t>la “missione”</a:t>
            </a:r>
          </a:p>
        </p:txBody>
      </p:sp>
      <p:sp>
        <p:nvSpPr>
          <p:cNvPr id="16391" name="Line 7"/>
          <p:cNvSpPr>
            <a:spLocks noChangeShapeType="1"/>
          </p:cNvSpPr>
          <p:nvPr/>
        </p:nvSpPr>
        <p:spPr bwMode="auto">
          <a:xfrm>
            <a:off x="0" y="69215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pic>
        <p:nvPicPr>
          <p:cNvPr id="16392" name="Picture 8" descr="14-jesus-ehebrecher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052513"/>
            <a:ext cx="2632075" cy="5256212"/>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grpId="0" nodeType="after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additive="base">
                                        <p:cTn id="7" dur="1000" fill="hold"/>
                                        <p:tgtEl>
                                          <p:spTgt spid="16388"/>
                                        </p:tgtEl>
                                        <p:attrNameLst>
                                          <p:attrName>ppt_x</p:attrName>
                                        </p:attrNameLst>
                                      </p:cBhvr>
                                      <p:tavLst>
                                        <p:tav tm="0">
                                          <p:val>
                                            <p:strVal val="1+#ppt_w/2"/>
                                          </p:val>
                                        </p:tav>
                                        <p:tav tm="100000">
                                          <p:val>
                                            <p:strVal val="#ppt_x"/>
                                          </p:val>
                                        </p:tav>
                                      </p:tavLst>
                                    </p:anim>
                                    <p:anim calcmode="lin" valueType="num">
                                      <p:cBhvr additive="base">
                                        <p:cTn id="8" dur="1000" fill="hold"/>
                                        <p:tgtEl>
                                          <p:spTgt spid="1638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7" presetClass="entr" presetSubtype="4" fill="hold" nodeType="afterEffect">
                                  <p:stCondLst>
                                    <p:cond delay="0"/>
                                  </p:stCondLst>
                                  <p:childTnLst>
                                    <p:set>
                                      <p:cBhvr>
                                        <p:cTn id="11" dur="1" fill="hold">
                                          <p:stCondLst>
                                            <p:cond delay="0"/>
                                          </p:stCondLst>
                                        </p:cTn>
                                        <p:tgtEl>
                                          <p:spTgt spid="16392"/>
                                        </p:tgtEl>
                                        <p:attrNameLst>
                                          <p:attrName>style.visibility</p:attrName>
                                        </p:attrNameLst>
                                      </p:cBhvr>
                                      <p:to>
                                        <p:strVal val="visible"/>
                                      </p:to>
                                    </p:set>
                                    <p:anim calcmode="lin" valueType="num">
                                      <p:cBhvr additive="base">
                                        <p:cTn id="12" dur="1000" fill="hold"/>
                                        <p:tgtEl>
                                          <p:spTgt spid="16392"/>
                                        </p:tgtEl>
                                        <p:attrNameLst>
                                          <p:attrName>ppt_x</p:attrName>
                                        </p:attrNameLst>
                                      </p:cBhvr>
                                      <p:tavLst>
                                        <p:tav tm="0">
                                          <p:val>
                                            <p:strVal val="#ppt_x"/>
                                          </p:val>
                                        </p:tav>
                                        <p:tav tm="100000">
                                          <p:val>
                                            <p:strVal val="#ppt_x"/>
                                          </p:val>
                                        </p:tav>
                                      </p:tavLst>
                                    </p:anim>
                                    <p:anim calcmode="lin" valueType="num">
                                      <p:cBhvr additive="base">
                                        <p:cTn id="13" dur="1000" fill="hold"/>
                                        <p:tgtEl>
                                          <p:spTgt spid="163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4572000" y="1052513"/>
            <a:ext cx="4321175"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a:solidFill>
                  <a:schemeClr val="bg1"/>
                </a:solidFill>
                <a:latin typeface="Trebuchet MS" pitchFamily="34" charset="0"/>
              </a:rPr>
              <a:t>Non si limita ad un semplice fervorino "non peccare più", una raccomandazione di buona condotta, Gesù fa di più... le dice "va". </a:t>
            </a:r>
          </a:p>
          <a:p>
            <a:r>
              <a:rPr lang="it-IT" sz="2400">
                <a:solidFill>
                  <a:schemeClr val="bg1"/>
                </a:solidFill>
                <a:latin typeface="Trebuchet MS" pitchFamily="34" charset="0"/>
              </a:rPr>
              <a:t>La donna, quella donna, diventa inviata speciale, testimone della misericordia di Dio che non si lascia strumentalizzare, non si lascia coinvolgere dai rigiri umani, va dritto al futuro dell'uomo, là dove la salvezza lo ha già raggiunto.</a:t>
            </a:r>
          </a:p>
        </p:txBody>
      </p:sp>
      <p:sp>
        <p:nvSpPr>
          <p:cNvPr id="18435" name="Text Box 3"/>
          <p:cNvSpPr txBox="1">
            <a:spLocks noChangeArrowheads="1"/>
          </p:cNvSpPr>
          <p:nvPr/>
        </p:nvSpPr>
        <p:spPr bwMode="auto">
          <a:xfrm>
            <a:off x="0" y="0"/>
            <a:ext cx="5472113" cy="7016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it-IT" sz="4000" dirty="0">
                <a:latin typeface="Trebuchet MS" pitchFamily="34" charset="0"/>
              </a:rPr>
              <a:t>la “missione”</a:t>
            </a:r>
          </a:p>
        </p:txBody>
      </p:sp>
      <p:sp>
        <p:nvSpPr>
          <p:cNvPr id="18436" name="Line 4"/>
          <p:cNvSpPr>
            <a:spLocks noChangeShapeType="1"/>
          </p:cNvSpPr>
          <p:nvPr/>
        </p:nvSpPr>
        <p:spPr bwMode="auto">
          <a:xfrm>
            <a:off x="0" y="69215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pic>
        <p:nvPicPr>
          <p:cNvPr id="18437" name="Picture 5" descr="femme_adulte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25" y="1196975"/>
            <a:ext cx="3863975" cy="4968875"/>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afterEffect">
                                  <p:stCondLst>
                                    <p:cond delay="0"/>
                                  </p:stCondLst>
                                  <p:childTnLst>
                                    <p:set>
                                      <p:cBhvr>
                                        <p:cTn id="6" dur="1" fill="hold">
                                          <p:stCondLst>
                                            <p:cond delay="0"/>
                                          </p:stCondLst>
                                        </p:cTn>
                                        <p:tgtEl>
                                          <p:spTgt spid="18437"/>
                                        </p:tgtEl>
                                        <p:attrNameLst>
                                          <p:attrName>style.visibility</p:attrName>
                                        </p:attrNameLst>
                                      </p:cBhvr>
                                      <p:to>
                                        <p:strVal val="visible"/>
                                      </p:to>
                                    </p:set>
                                    <p:anim calcmode="lin" valueType="num">
                                      <p:cBhvr additive="base">
                                        <p:cTn id="7" dur="1000" fill="hold"/>
                                        <p:tgtEl>
                                          <p:spTgt spid="18437"/>
                                        </p:tgtEl>
                                        <p:attrNameLst>
                                          <p:attrName>ppt_x</p:attrName>
                                        </p:attrNameLst>
                                      </p:cBhvr>
                                      <p:tavLst>
                                        <p:tav tm="0">
                                          <p:val>
                                            <p:strVal val="#ppt_x"/>
                                          </p:val>
                                        </p:tav>
                                        <p:tav tm="100000">
                                          <p:val>
                                            <p:strVal val="#ppt_x"/>
                                          </p:val>
                                        </p:tav>
                                      </p:tavLst>
                                    </p:anim>
                                    <p:anim calcmode="lin" valueType="num">
                                      <p:cBhvr additive="base">
                                        <p:cTn id="8" dur="1000" fill="hold"/>
                                        <p:tgtEl>
                                          <p:spTgt spid="1843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7" presetClass="entr" presetSubtype="2" fill="hold" grpId="0" nodeType="afterEffect">
                                  <p:stCondLst>
                                    <p:cond delay="0"/>
                                  </p:stCondLst>
                                  <p:childTnLst>
                                    <p:set>
                                      <p:cBhvr>
                                        <p:cTn id="11" dur="1" fill="hold">
                                          <p:stCondLst>
                                            <p:cond delay="0"/>
                                          </p:stCondLst>
                                        </p:cTn>
                                        <p:tgtEl>
                                          <p:spTgt spid="18434"/>
                                        </p:tgtEl>
                                        <p:attrNameLst>
                                          <p:attrName>style.visibility</p:attrName>
                                        </p:attrNameLst>
                                      </p:cBhvr>
                                      <p:to>
                                        <p:strVal val="visible"/>
                                      </p:to>
                                    </p:set>
                                    <p:anim calcmode="lin" valueType="num">
                                      <p:cBhvr additive="base">
                                        <p:cTn id="12" dur="1000" fill="hold"/>
                                        <p:tgtEl>
                                          <p:spTgt spid="18434"/>
                                        </p:tgtEl>
                                        <p:attrNameLst>
                                          <p:attrName>ppt_x</p:attrName>
                                        </p:attrNameLst>
                                      </p:cBhvr>
                                      <p:tavLst>
                                        <p:tav tm="0">
                                          <p:val>
                                            <p:strVal val="1+#ppt_w/2"/>
                                          </p:val>
                                        </p:tav>
                                        <p:tav tm="100000">
                                          <p:val>
                                            <p:strVal val="#ppt_x"/>
                                          </p:val>
                                        </p:tav>
                                      </p:tavLst>
                                    </p:anim>
                                    <p:anim calcmode="lin" valueType="num">
                                      <p:cBhvr additive="base">
                                        <p:cTn id="13" dur="1000" fill="hold"/>
                                        <p:tgtEl>
                                          <p:spTgt spid="184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358775" y="1185863"/>
            <a:ext cx="842486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a:solidFill>
                  <a:schemeClr val="bg1"/>
                </a:solidFill>
                <a:latin typeface="Trebuchet MS" pitchFamily="34" charset="0"/>
              </a:rPr>
              <a:t>Gesù si avviò allora verso il monte degli Ulivi. Ma all'alba si recò di nuovo nel tempio e tutto il popolo andava da lui ed egli, sedutosi, li ammaestrava.</a:t>
            </a:r>
          </a:p>
        </p:txBody>
      </p:sp>
      <p:sp>
        <p:nvSpPr>
          <p:cNvPr id="3076" name="Text Box 4"/>
          <p:cNvSpPr txBox="1">
            <a:spLocks noChangeArrowheads="1"/>
          </p:cNvSpPr>
          <p:nvPr/>
        </p:nvSpPr>
        <p:spPr bwMode="auto">
          <a:xfrm>
            <a:off x="323850" y="333375"/>
            <a:ext cx="5111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b="1" dirty="0"/>
              <a:t>Dal Vangelo secondo Giovanni    8,1-11</a:t>
            </a:r>
          </a:p>
        </p:txBody>
      </p:sp>
      <p:pic>
        <p:nvPicPr>
          <p:cNvPr id="3077" name="Picture 5" descr="Vasiliy Polenov 1886-18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600" y="2636838"/>
            <a:ext cx="7416800" cy="3933825"/>
          </a:xfrm>
          <a:prstGeom prst="rect">
            <a:avLst/>
          </a:prstGeom>
          <a:noFill/>
          <a:extLst>
            <a:ext uri="{909E8E84-426E-40DD-AFC4-6F175D3DCCD1}">
              <a14:hiddenFill xmlns:a14="http://schemas.microsoft.com/office/drawing/2010/main">
                <a:solidFill>
                  <a:srgbClr val="FFFFFF"/>
                </a:solidFill>
              </a14:hiddenFill>
            </a:ext>
          </a:extLst>
        </p:spPr>
      </p:pic>
      <p:sp>
        <p:nvSpPr>
          <p:cNvPr id="3078" name="Oval 6"/>
          <p:cNvSpPr>
            <a:spLocks noChangeArrowheads="1"/>
          </p:cNvSpPr>
          <p:nvPr/>
        </p:nvSpPr>
        <p:spPr bwMode="auto">
          <a:xfrm>
            <a:off x="2843213" y="4292600"/>
            <a:ext cx="1439862" cy="1728788"/>
          </a:xfrm>
          <a:prstGeom prst="ellipse">
            <a:avLst/>
          </a:pr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wipe(left)">
                                      <p:cBhvr>
                                        <p:cTn id="7" dur="500"/>
                                        <p:tgtEl>
                                          <p:spTgt spid="3076"/>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3077"/>
                                        </p:tgtEl>
                                        <p:attrNameLst>
                                          <p:attrName>style.visibility</p:attrName>
                                        </p:attrNameLst>
                                      </p:cBhvr>
                                      <p:to>
                                        <p:strVal val="visible"/>
                                      </p:to>
                                    </p:set>
                                    <p:animEffect transition="in" filter="wipe(down)">
                                      <p:cBhvr>
                                        <p:cTn id="11" dur="1000"/>
                                        <p:tgtEl>
                                          <p:spTgt spid="3077"/>
                                        </p:tgtEl>
                                      </p:cBhvr>
                                    </p:animEffect>
                                  </p:childTnLst>
                                </p:cTn>
                              </p:par>
                            </p:childTnLst>
                          </p:cTn>
                        </p:par>
                        <p:par>
                          <p:cTn id="12" fill="hold" nodeType="afterGroup">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wipe(up)">
                                      <p:cBhvr>
                                        <p:cTn id="15" dur="1000"/>
                                        <p:tgtEl>
                                          <p:spTgt spid="3075"/>
                                        </p:tgtEl>
                                      </p:cBhvr>
                                    </p:animEffect>
                                  </p:childTnLst>
                                </p:cTn>
                              </p:par>
                            </p:childTnLst>
                          </p:cTn>
                        </p:par>
                        <p:par>
                          <p:cTn id="16" fill="hold" nodeType="afterGroup">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078"/>
                                        </p:tgtEl>
                                        <p:attrNameLst>
                                          <p:attrName>style.visibility</p:attrName>
                                        </p:attrNameLst>
                                      </p:cBhvr>
                                      <p:to>
                                        <p:strVal val="visible"/>
                                      </p:to>
                                    </p:set>
                                    <p:animEffect transition="in" filter="fade">
                                      <p:cBhvr>
                                        <p:cTn id="19"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76" grpId="0"/>
      <p:bldP spid="307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4859338" y="1341438"/>
            <a:ext cx="381635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a:solidFill>
                  <a:schemeClr val="bg1"/>
                </a:solidFill>
                <a:latin typeface="Trebuchet MS" pitchFamily="34" charset="0"/>
              </a:rPr>
              <a:t>Ricevere una missione significa mettersi in cammino, andare verso il prossimo; riempire i sandali di polvere, ma avere anche il coraggio di squotere quella polvere dai piedi.</a:t>
            </a:r>
          </a:p>
        </p:txBody>
      </p:sp>
      <p:sp>
        <p:nvSpPr>
          <p:cNvPr id="25603" name="Text Box 3"/>
          <p:cNvSpPr txBox="1">
            <a:spLocks noChangeArrowheads="1"/>
          </p:cNvSpPr>
          <p:nvPr/>
        </p:nvSpPr>
        <p:spPr bwMode="auto">
          <a:xfrm>
            <a:off x="0" y="0"/>
            <a:ext cx="5472113" cy="7016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it-IT" sz="4000" dirty="0">
                <a:latin typeface="Trebuchet MS" pitchFamily="34" charset="0"/>
              </a:rPr>
              <a:t>la “missione”</a:t>
            </a:r>
          </a:p>
        </p:txBody>
      </p:sp>
      <p:sp>
        <p:nvSpPr>
          <p:cNvPr id="25604" name="Line 4"/>
          <p:cNvSpPr>
            <a:spLocks noChangeShapeType="1"/>
          </p:cNvSpPr>
          <p:nvPr/>
        </p:nvSpPr>
        <p:spPr bwMode="auto">
          <a:xfrm>
            <a:off x="0" y="69215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pic>
        <p:nvPicPr>
          <p:cNvPr id="25606" name="Picture 6" descr="cristo catala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268413"/>
            <a:ext cx="4248150" cy="29718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607" name="Text Box 7"/>
          <p:cNvSpPr txBox="1">
            <a:spLocks noChangeArrowheads="1"/>
          </p:cNvSpPr>
          <p:nvPr/>
        </p:nvSpPr>
        <p:spPr bwMode="auto">
          <a:xfrm>
            <a:off x="466725" y="5300663"/>
            <a:ext cx="820896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800" dirty="0">
                <a:effectLst>
                  <a:outerShdw blurRad="38100" dist="38100" dir="2700000" algn="tl">
                    <a:srgbClr val="000000"/>
                  </a:outerShdw>
                </a:effectLst>
                <a:latin typeface="Trebuchet MS" pitchFamily="34" charset="0"/>
              </a:rPr>
              <a:t>Domandiamoci dov’è il mio prossimo?</a:t>
            </a:r>
          </a:p>
          <a:p>
            <a:r>
              <a:rPr lang="it-IT" sz="2800" dirty="0">
                <a:effectLst>
                  <a:outerShdw blurRad="38100" dist="38100" dir="2700000" algn="tl">
                    <a:srgbClr val="000000"/>
                  </a:outerShdw>
                </a:effectLst>
                <a:latin typeface="Trebuchet MS" pitchFamily="34" charset="0"/>
              </a:rPr>
              <a:t>Il mio andare è carico di “misericordia?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1000" fill="hold"/>
                                        <p:tgtEl>
                                          <p:spTgt spid="25602"/>
                                        </p:tgtEl>
                                        <p:attrNameLst>
                                          <p:attrName>ppt_x</p:attrName>
                                        </p:attrNameLst>
                                      </p:cBhvr>
                                      <p:tavLst>
                                        <p:tav tm="0">
                                          <p:val>
                                            <p:strVal val="1+#ppt_w/2"/>
                                          </p:val>
                                        </p:tav>
                                        <p:tav tm="100000">
                                          <p:val>
                                            <p:strVal val="#ppt_x"/>
                                          </p:val>
                                        </p:tav>
                                      </p:tavLst>
                                    </p:anim>
                                    <p:anim calcmode="lin" valueType="num">
                                      <p:cBhvr additive="base">
                                        <p:cTn id="8" dur="1000" fill="hold"/>
                                        <p:tgtEl>
                                          <p:spTgt spid="2560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2" presetClass="entr" presetSubtype="8" fill="hold" nodeType="afterEffect">
                                  <p:stCondLst>
                                    <p:cond delay="0"/>
                                  </p:stCondLst>
                                  <p:childTnLst>
                                    <p:set>
                                      <p:cBhvr>
                                        <p:cTn id="11" dur="1" fill="hold">
                                          <p:stCondLst>
                                            <p:cond delay="0"/>
                                          </p:stCondLst>
                                        </p:cTn>
                                        <p:tgtEl>
                                          <p:spTgt spid="25606"/>
                                        </p:tgtEl>
                                        <p:attrNameLst>
                                          <p:attrName>style.visibility</p:attrName>
                                        </p:attrNameLst>
                                      </p:cBhvr>
                                      <p:to>
                                        <p:strVal val="visible"/>
                                      </p:to>
                                    </p:set>
                                    <p:animEffect transition="in" filter="wipe(left)">
                                      <p:cBhvr>
                                        <p:cTn id="12" dur="500"/>
                                        <p:tgtEl>
                                          <p:spTgt spid="25606"/>
                                        </p:tgtEl>
                                      </p:cBhvr>
                                    </p:animEffect>
                                  </p:childTnLst>
                                </p:cTn>
                              </p:par>
                            </p:childTnLst>
                          </p:cTn>
                        </p:par>
                        <p:par>
                          <p:cTn id="13" fill="hold" nodeType="afterGroup">
                            <p:stCondLst>
                              <p:cond delay="1500"/>
                            </p:stCondLst>
                            <p:childTnLst>
                              <p:par>
                                <p:cTn id="14" presetID="7" presetClass="entr" presetSubtype="2" fill="hold" grpId="0" nodeType="afterEffect">
                                  <p:stCondLst>
                                    <p:cond delay="0"/>
                                  </p:stCondLst>
                                  <p:childTnLst>
                                    <p:set>
                                      <p:cBhvr>
                                        <p:cTn id="15" dur="1" fill="hold">
                                          <p:stCondLst>
                                            <p:cond delay="0"/>
                                          </p:stCondLst>
                                        </p:cTn>
                                        <p:tgtEl>
                                          <p:spTgt spid="25607"/>
                                        </p:tgtEl>
                                        <p:attrNameLst>
                                          <p:attrName>style.visibility</p:attrName>
                                        </p:attrNameLst>
                                      </p:cBhvr>
                                      <p:to>
                                        <p:strVal val="visible"/>
                                      </p:to>
                                    </p:set>
                                    <p:anim calcmode="lin" valueType="num">
                                      <p:cBhvr additive="base">
                                        <p:cTn id="16" dur="1000" fill="hold"/>
                                        <p:tgtEl>
                                          <p:spTgt spid="25607"/>
                                        </p:tgtEl>
                                        <p:attrNameLst>
                                          <p:attrName>ppt_x</p:attrName>
                                        </p:attrNameLst>
                                      </p:cBhvr>
                                      <p:tavLst>
                                        <p:tav tm="0">
                                          <p:val>
                                            <p:strVal val="1+#ppt_w/2"/>
                                          </p:val>
                                        </p:tav>
                                        <p:tav tm="100000">
                                          <p:val>
                                            <p:strVal val="#ppt_x"/>
                                          </p:val>
                                        </p:tav>
                                      </p:tavLst>
                                    </p:anim>
                                    <p:anim calcmode="lin" valueType="num">
                                      <p:cBhvr additive="base">
                                        <p:cTn id="17" dur="1000" fill="hold"/>
                                        <p:tgtEl>
                                          <p:spTgt spid="256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250825" y="260350"/>
            <a:ext cx="4321175"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dirty="0"/>
              <a:t>Bastano sei parole, Signore,</a:t>
            </a:r>
            <a:br>
              <a:rPr lang="it-IT" dirty="0"/>
            </a:br>
            <a:r>
              <a:rPr lang="it-IT" dirty="0"/>
              <a:t>per trasformare l'inferno in paradiso,</a:t>
            </a:r>
            <a:br>
              <a:rPr lang="it-IT" dirty="0"/>
            </a:br>
            <a:r>
              <a:rPr lang="it-IT" dirty="0"/>
              <a:t>per cambiare la morte in vita.</a:t>
            </a:r>
          </a:p>
          <a:p>
            <a:r>
              <a:rPr lang="it-IT" dirty="0"/>
              <a:t>Bastano sei parole</a:t>
            </a:r>
            <a:br>
              <a:rPr lang="it-IT" dirty="0"/>
            </a:br>
            <a:r>
              <a:rPr lang="it-IT" dirty="0"/>
              <a:t>per accendere in cielo una stella,</a:t>
            </a:r>
            <a:br>
              <a:rPr lang="it-IT" dirty="0"/>
            </a:br>
            <a:r>
              <a:rPr lang="it-IT" dirty="0"/>
              <a:t>per far nascere un fiore nel deserto.</a:t>
            </a:r>
          </a:p>
          <a:p>
            <a:r>
              <a:rPr lang="it-IT" dirty="0"/>
              <a:t>Bastano sei parole</a:t>
            </a:r>
            <a:br>
              <a:rPr lang="it-IT" dirty="0"/>
            </a:br>
            <a:r>
              <a:rPr lang="it-IT" dirty="0"/>
              <a:t>per fare di un mostro un uomo,</a:t>
            </a:r>
            <a:br>
              <a:rPr lang="it-IT" dirty="0"/>
            </a:br>
            <a:r>
              <a:rPr lang="it-IT" dirty="0"/>
              <a:t>per annullare tutta una storia di peccato.</a:t>
            </a:r>
          </a:p>
          <a:p>
            <a:r>
              <a:rPr lang="it-IT" dirty="0"/>
              <a:t>Bastano sei parole</a:t>
            </a:r>
            <a:br>
              <a:rPr lang="it-IT" dirty="0"/>
            </a:br>
            <a:r>
              <a:rPr lang="it-IT" dirty="0"/>
              <a:t>per fare di un bestemmiatore un santo,</a:t>
            </a:r>
            <a:br>
              <a:rPr lang="it-IT" dirty="0"/>
            </a:br>
            <a:r>
              <a:rPr lang="it-IT" dirty="0"/>
              <a:t>per ridare verginità ad una donna da marciapiede.</a:t>
            </a:r>
          </a:p>
        </p:txBody>
      </p:sp>
      <p:sp>
        <p:nvSpPr>
          <p:cNvPr id="19461" name="Text Box 5"/>
          <p:cNvSpPr txBox="1">
            <a:spLocks noChangeArrowheads="1"/>
          </p:cNvSpPr>
          <p:nvPr/>
        </p:nvSpPr>
        <p:spPr bwMode="auto">
          <a:xfrm>
            <a:off x="4572000" y="4437063"/>
            <a:ext cx="424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a:p>
        </p:txBody>
      </p:sp>
      <p:sp>
        <p:nvSpPr>
          <p:cNvPr id="19462" name="Text Box 6"/>
          <p:cNvSpPr txBox="1">
            <a:spLocks noChangeArrowheads="1"/>
          </p:cNvSpPr>
          <p:nvPr/>
        </p:nvSpPr>
        <p:spPr bwMode="auto">
          <a:xfrm>
            <a:off x="4572000" y="3429000"/>
            <a:ext cx="4321175"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dirty="0"/>
              <a:t>Dille anche a me, Signore,</a:t>
            </a:r>
            <a:br>
              <a:rPr lang="it-IT" dirty="0"/>
            </a:br>
            <a:r>
              <a:rPr lang="it-IT" dirty="0"/>
              <a:t>queste tue sei parole</a:t>
            </a:r>
            <a:br>
              <a:rPr lang="it-IT" dirty="0"/>
            </a:br>
            <a:r>
              <a:rPr lang="it-IT" dirty="0"/>
              <a:t>e il mio cuore di pietra</a:t>
            </a:r>
            <a:br>
              <a:rPr lang="it-IT" dirty="0"/>
            </a:br>
            <a:r>
              <a:rPr lang="it-IT" dirty="0"/>
              <a:t>tornerà ad essere un cuore di carne.</a:t>
            </a:r>
          </a:p>
          <a:p>
            <a:r>
              <a:rPr lang="it-IT" dirty="0"/>
              <a:t>In questo tempo, </a:t>
            </a:r>
            <a:br>
              <a:rPr lang="it-IT" dirty="0"/>
            </a:br>
            <a:r>
              <a:rPr lang="it-IT" dirty="0"/>
              <a:t>ormai vicino a Pasqua,</a:t>
            </a:r>
            <a:br>
              <a:rPr lang="it-IT" dirty="0"/>
            </a:br>
            <a:r>
              <a:rPr lang="it-IT" dirty="0"/>
              <a:t>ho bisogno di sentire ed accogliere</a:t>
            </a:r>
            <a:br>
              <a:rPr lang="it-IT" dirty="0"/>
            </a:br>
            <a:r>
              <a:rPr lang="it-IT" dirty="0"/>
              <a:t>queste tue sei parole:</a:t>
            </a:r>
            <a:br>
              <a:rPr lang="it-IT" dirty="0"/>
            </a:br>
            <a:r>
              <a:rPr lang="it-IT" dirty="0"/>
              <a:t>"Va' e d'ora in poi non peccare più".</a:t>
            </a:r>
          </a:p>
          <a:p>
            <a:r>
              <a:rPr lang="it-IT" dirty="0"/>
              <a:t>Allora sarà finita la schiavitù</a:t>
            </a:r>
            <a:br>
              <a:rPr lang="it-IT" dirty="0"/>
            </a:br>
            <a:r>
              <a:rPr lang="it-IT" dirty="0"/>
              <a:t>e sarà Pasqua davvero! </a:t>
            </a:r>
          </a:p>
        </p:txBody>
      </p:sp>
      <p:pic>
        <p:nvPicPr>
          <p:cNvPr id="19463" name="Picture 7" descr="adult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005263"/>
            <a:ext cx="2259013" cy="2447925"/>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64" name="Picture 8" descr="suende"/>
          <p:cNvPicPr>
            <a:picLocks noChangeAspect="1" noChangeArrowheads="1"/>
          </p:cNvPicPr>
          <p:nvPr/>
        </p:nvPicPr>
        <p:blipFill>
          <a:blip r:embed="rId3">
            <a:extLst>
              <a:ext uri="{28A0092B-C50C-407E-A947-70E740481C1C}">
                <a14:useLocalDpi xmlns:a14="http://schemas.microsoft.com/office/drawing/2010/main" val="0"/>
              </a:ext>
            </a:extLst>
          </a:blip>
          <a:srcRect l="6096" t="4535" r="6096" b="4535"/>
          <a:stretch>
            <a:fillRect/>
          </a:stretch>
        </p:blipFill>
        <p:spPr bwMode="auto">
          <a:xfrm>
            <a:off x="4572000" y="404813"/>
            <a:ext cx="2016125" cy="2808287"/>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grpId="0" nodeType="after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additive="base">
                                        <p:cTn id="7" dur="1000" fill="hold"/>
                                        <p:tgtEl>
                                          <p:spTgt spid="19460"/>
                                        </p:tgtEl>
                                        <p:attrNameLst>
                                          <p:attrName>ppt_x</p:attrName>
                                        </p:attrNameLst>
                                      </p:cBhvr>
                                      <p:tavLst>
                                        <p:tav tm="0">
                                          <p:val>
                                            <p:strVal val="#ppt_x"/>
                                          </p:val>
                                        </p:tav>
                                        <p:tav tm="100000">
                                          <p:val>
                                            <p:strVal val="#ppt_x"/>
                                          </p:val>
                                        </p:tav>
                                      </p:tavLst>
                                    </p:anim>
                                    <p:anim calcmode="lin" valueType="num">
                                      <p:cBhvr additive="base">
                                        <p:cTn id="8" dur="1000" fill="hold"/>
                                        <p:tgtEl>
                                          <p:spTgt spid="1946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7" presetClass="entr" presetSubtype="4" fill="hold" grpId="0" nodeType="afterEffect">
                                  <p:stCondLst>
                                    <p:cond delay="0"/>
                                  </p:stCondLst>
                                  <p:childTnLst>
                                    <p:set>
                                      <p:cBhvr>
                                        <p:cTn id="11" dur="1" fill="hold">
                                          <p:stCondLst>
                                            <p:cond delay="0"/>
                                          </p:stCondLst>
                                        </p:cTn>
                                        <p:tgtEl>
                                          <p:spTgt spid="19462"/>
                                        </p:tgtEl>
                                        <p:attrNameLst>
                                          <p:attrName>style.visibility</p:attrName>
                                        </p:attrNameLst>
                                      </p:cBhvr>
                                      <p:to>
                                        <p:strVal val="visible"/>
                                      </p:to>
                                    </p:set>
                                    <p:anim calcmode="lin" valueType="num">
                                      <p:cBhvr additive="base">
                                        <p:cTn id="12" dur="1000" fill="hold"/>
                                        <p:tgtEl>
                                          <p:spTgt spid="19462"/>
                                        </p:tgtEl>
                                        <p:attrNameLst>
                                          <p:attrName>ppt_x</p:attrName>
                                        </p:attrNameLst>
                                      </p:cBhvr>
                                      <p:tavLst>
                                        <p:tav tm="0">
                                          <p:val>
                                            <p:strVal val="#ppt_x"/>
                                          </p:val>
                                        </p:tav>
                                        <p:tav tm="100000">
                                          <p:val>
                                            <p:strVal val="#ppt_x"/>
                                          </p:val>
                                        </p:tav>
                                      </p:tavLst>
                                    </p:anim>
                                    <p:anim calcmode="lin" valueType="num">
                                      <p:cBhvr additive="base">
                                        <p:cTn id="13" dur="1000" fill="hold"/>
                                        <p:tgtEl>
                                          <p:spTgt spid="19462"/>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2000"/>
                            </p:stCondLst>
                            <p:childTnLst>
                              <p:par>
                                <p:cTn id="15" presetID="7" presetClass="entr" presetSubtype="2" fill="hold" nodeType="afterEffect">
                                  <p:stCondLst>
                                    <p:cond delay="0"/>
                                  </p:stCondLst>
                                  <p:childTnLst>
                                    <p:set>
                                      <p:cBhvr>
                                        <p:cTn id="16" dur="1" fill="hold">
                                          <p:stCondLst>
                                            <p:cond delay="0"/>
                                          </p:stCondLst>
                                        </p:cTn>
                                        <p:tgtEl>
                                          <p:spTgt spid="19464"/>
                                        </p:tgtEl>
                                        <p:attrNameLst>
                                          <p:attrName>style.visibility</p:attrName>
                                        </p:attrNameLst>
                                      </p:cBhvr>
                                      <p:to>
                                        <p:strVal val="visible"/>
                                      </p:to>
                                    </p:set>
                                    <p:anim calcmode="lin" valueType="num">
                                      <p:cBhvr additive="base">
                                        <p:cTn id="17" dur="1000" fill="hold"/>
                                        <p:tgtEl>
                                          <p:spTgt spid="19464"/>
                                        </p:tgtEl>
                                        <p:attrNameLst>
                                          <p:attrName>ppt_x</p:attrName>
                                        </p:attrNameLst>
                                      </p:cBhvr>
                                      <p:tavLst>
                                        <p:tav tm="0">
                                          <p:val>
                                            <p:strVal val="1+#ppt_w/2"/>
                                          </p:val>
                                        </p:tav>
                                        <p:tav tm="100000">
                                          <p:val>
                                            <p:strVal val="#ppt_x"/>
                                          </p:val>
                                        </p:tav>
                                      </p:tavLst>
                                    </p:anim>
                                    <p:anim calcmode="lin" valueType="num">
                                      <p:cBhvr additive="base">
                                        <p:cTn id="18" dur="1000" fill="hold"/>
                                        <p:tgtEl>
                                          <p:spTgt spid="19464"/>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3000"/>
                            </p:stCondLst>
                            <p:childTnLst>
                              <p:par>
                                <p:cTn id="20" presetID="7" presetClass="entr" presetSubtype="8" fill="hold" nodeType="afterEffect">
                                  <p:stCondLst>
                                    <p:cond delay="0"/>
                                  </p:stCondLst>
                                  <p:childTnLst>
                                    <p:set>
                                      <p:cBhvr>
                                        <p:cTn id="21" dur="1" fill="hold">
                                          <p:stCondLst>
                                            <p:cond delay="0"/>
                                          </p:stCondLst>
                                        </p:cTn>
                                        <p:tgtEl>
                                          <p:spTgt spid="19463"/>
                                        </p:tgtEl>
                                        <p:attrNameLst>
                                          <p:attrName>style.visibility</p:attrName>
                                        </p:attrNameLst>
                                      </p:cBhvr>
                                      <p:to>
                                        <p:strVal val="visible"/>
                                      </p:to>
                                    </p:set>
                                    <p:anim calcmode="lin" valueType="num">
                                      <p:cBhvr additive="base">
                                        <p:cTn id="22" dur="1000" fill="hold"/>
                                        <p:tgtEl>
                                          <p:spTgt spid="19463"/>
                                        </p:tgtEl>
                                        <p:attrNameLst>
                                          <p:attrName>ppt_x</p:attrName>
                                        </p:attrNameLst>
                                      </p:cBhvr>
                                      <p:tavLst>
                                        <p:tav tm="0">
                                          <p:val>
                                            <p:strVal val="0-#ppt_w/2"/>
                                          </p:val>
                                        </p:tav>
                                        <p:tav tm="100000">
                                          <p:val>
                                            <p:strVal val="#ppt_x"/>
                                          </p:val>
                                        </p:tav>
                                      </p:tavLst>
                                    </p:anim>
                                    <p:anim calcmode="lin" valueType="num">
                                      <p:cBhvr additive="base">
                                        <p:cTn id="23" dur="1000" fill="hold"/>
                                        <p:tgtEl>
                                          <p:spTgt spid="194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6" name="Picture 6" descr="duyckinck_labe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475" y="1052513"/>
            <a:ext cx="5861050" cy="4752975"/>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4932363" y="1125538"/>
            <a:ext cx="3851275"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a:solidFill>
                  <a:schemeClr val="bg1"/>
                </a:solidFill>
                <a:latin typeface="Trebuchet MS" pitchFamily="34" charset="0"/>
              </a:rPr>
              <a:t>Allora gli scribi e i farisei gli conducono una donna sorpresa in adulterio e, postala nel mezzo, gli dicono: </a:t>
            </a:r>
            <a:r>
              <a:rPr lang="it-IT" sz="2400" i="1">
                <a:solidFill>
                  <a:schemeClr val="bg1"/>
                </a:solidFill>
                <a:latin typeface="Trebuchet MS" pitchFamily="34" charset="0"/>
              </a:rPr>
              <a:t>«Maestro, questa donna è stata sorpresa in flagrante adulterio. Ora Mosè, nella Legge, ci ha comandato di lapidare donne come questa. Tu che ne dici?».</a:t>
            </a:r>
          </a:p>
        </p:txBody>
      </p:sp>
      <p:sp>
        <p:nvSpPr>
          <p:cNvPr id="4099" name="Text Box 3"/>
          <p:cNvSpPr txBox="1">
            <a:spLocks noChangeArrowheads="1"/>
          </p:cNvSpPr>
          <p:nvPr/>
        </p:nvSpPr>
        <p:spPr bwMode="auto">
          <a:xfrm>
            <a:off x="323850" y="333375"/>
            <a:ext cx="5111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b="1" dirty="0"/>
              <a:t>Dal Vangelo secondo Giovanni    8,1-11</a:t>
            </a:r>
          </a:p>
        </p:txBody>
      </p:sp>
      <p:pic>
        <p:nvPicPr>
          <p:cNvPr id="4102" name="Picture 6" descr="Max Beckman 19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052513"/>
            <a:ext cx="4371975" cy="5238750"/>
          </a:xfrm>
          <a:prstGeom prst="rect">
            <a:avLst/>
          </a:prstGeom>
          <a:noFill/>
          <a:extLst>
            <a:ext uri="{909E8E84-426E-40DD-AFC4-6F175D3DCCD1}">
              <a14:hiddenFill xmlns:a14="http://schemas.microsoft.com/office/drawing/2010/main">
                <a:solidFill>
                  <a:srgbClr val="FFFFFF"/>
                </a:solidFill>
              </a14:hiddenFill>
            </a:ext>
          </a:extLst>
        </p:spPr>
      </p:pic>
      <p:sp>
        <p:nvSpPr>
          <p:cNvPr id="4103" name="Oval 7"/>
          <p:cNvSpPr>
            <a:spLocks noChangeArrowheads="1"/>
          </p:cNvSpPr>
          <p:nvPr/>
        </p:nvSpPr>
        <p:spPr bwMode="auto">
          <a:xfrm>
            <a:off x="3276600" y="2276475"/>
            <a:ext cx="1008063" cy="1008063"/>
          </a:xfrm>
          <a:prstGeom prst="ellipse">
            <a:avLst/>
          </a:pr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wipe(down)">
                                      <p:cBhvr>
                                        <p:cTn id="7" dur="1000"/>
                                        <p:tgtEl>
                                          <p:spTgt spid="4102"/>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wipe(up)">
                                      <p:cBhvr>
                                        <p:cTn id="11" dur="1000"/>
                                        <p:tgtEl>
                                          <p:spTgt spid="4098"/>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Effect transition="in" filter="fade">
                                      <p:cBhvr>
                                        <p:cTn id="15" dur="20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10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4932363" y="4221163"/>
            <a:ext cx="403225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a:solidFill>
                  <a:schemeClr val="bg1"/>
                </a:solidFill>
                <a:latin typeface="Trebuchet MS" pitchFamily="34" charset="0"/>
              </a:rPr>
              <a:t>Questo dicevano per metterlo alla prova e per avere di che accusarlo. </a:t>
            </a:r>
          </a:p>
          <a:p>
            <a:r>
              <a:rPr lang="it-IT" sz="2400">
                <a:solidFill>
                  <a:schemeClr val="bg1"/>
                </a:solidFill>
                <a:latin typeface="Trebuchet MS" pitchFamily="34" charset="0"/>
              </a:rPr>
              <a:t>Ma Gesù, chinatosi, si mise a scrivere col dito per terra. </a:t>
            </a:r>
          </a:p>
        </p:txBody>
      </p:sp>
      <p:sp>
        <p:nvSpPr>
          <p:cNvPr id="5123" name="Text Box 3"/>
          <p:cNvSpPr txBox="1">
            <a:spLocks noChangeArrowheads="1"/>
          </p:cNvSpPr>
          <p:nvPr/>
        </p:nvSpPr>
        <p:spPr bwMode="auto">
          <a:xfrm>
            <a:off x="323850" y="333375"/>
            <a:ext cx="5111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b="1" dirty="0"/>
              <a:t>Dal Vangelo secondo Giovanni    8,1-11</a:t>
            </a:r>
          </a:p>
        </p:txBody>
      </p:sp>
      <p:pic>
        <p:nvPicPr>
          <p:cNvPr id="5125" name="Picture 5" descr="d839_m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981075"/>
            <a:ext cx="4392612" cy="3895725"/>
          </a:xfrm>
          <a:prstGeom prst="rect">
            <a:avLst/>
          </a:prstGeom>
          <a:noFill/>
          <a:extLst>
            <a:ext uri="{909E8E84-426E-40DD-AFC4-6F175D3DCCD1}">
              <a14:hiddenFill xmlns:a14="http://schemas.microsoft.com/office/drawing/2010/main">
                <a:solidFill>
                  <a:srgbClr val="FFFFFF"/>
                </a:solidFill>
              </a14:hiddenFill>
            </a:ext>
          </a:extLst>
        </p:spPr>
      </p:pic>
      <p:sp>
        <p:nvSpPr>
          <p:cNvPr id="5126" name="Oval 6"/>
          <p:cNvSpPr>
            <a:spLocks noChangeArrowheads="1"/>
          </p:cNvSpPr>
          <p:nvPr/>
        </p:nvSpPr>
        <p:spPr bwMode="auto">
          <a:xfrm>
            <a:off x="3132138" y="3860800"/>
            <a:ext cx="935037" cy="1008063"/>
          </a:xfrm>
          <a:prstGeom prst="ellipse">
            <a:avLst/>
          </a:pr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wipe(down)">
                                      <p:cBhvr>
                                        <p:cTn id="7" dur="1000"/>
                                        <p:tgtEl>
                                          <p:spTgt spid="5125"/>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wipe(up)">
                                      <p:cBhvr>
                                        <p:cTn id="11" dur="1000"/>
                                        <p:tgtEl>
                                          <p:spTgt spid="5122"/>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126"/>
                                        </p:tgtEl>
                                        <p:attrNameLst>
                                          <p:attrName>style.visibility</p:attrName>
                                        </p:attrNameLst>
                                      </p:cBhvr>
                                      <p:to>
                                        <p:strVal val="visible"/>
                                      </p:to>
                                    </p:set>
                                    <p:animEffect transition="in" filter="fade">
                                      <p:cBhvr>
                                        <p:cTn id="15" dur="20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787900" y="827088"/>
            <a:ext cx="403225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a:solidFill>
                  <a:schemeClr val="bg1"/>
                </a:solidFill>
                <a:latin typeface="Trebuchet MS" pitchFamily="34" charset="0"/>
              </a:rPr>
              <a:t>E siccome insistevano nell'interrogarlo, alzò il capo e disse loro: </a:t>
            </a:r>
            <a:r>
              <a:rPr lang="it-IT" sz="2400" i="1">
                <a:solidFill>
                  <a:schemeClr val="bg1"/>
                </a:solidFill>
                <a:latin typeface="Trebuchet MS" pitchFamily="34" charset="0"/>
              </a:rPr>
              <a:t>«Chi di voi è senza peccato, scagli per primo la pietra contro di lei».</a:t>
            </a:r>
            <a:r>
              <a:rPr lang="it-IT" sz="2400">
                <a:solidFill>
                  <a:schemeClr val="bg1"/>
                </a:solidFill>
                <a:latin typeface="Trebuchet MS" pitchFamily="34" charset="0"/>
              </a:rPr>
              <a:t> </a:t>
            </a:r>
          </a:p>
          <a:p>
            <a:r>
              <a:rPr lang="it-IT" sz="2400">
                <a:solidFill>
                  <a:schemeClr val="bg1"/>
                </a:solidFill>
                <a:latin typeface="Trebuchet MS" pitchFamily="34" charset="0"/>
              </a:rPr>
              <a:t>E chinatosi di nuovo, scriveva per terra.</a:t>
            </a:r>
          </a:p>
        </p:txBody>
      </p:sp>
      <p:sp>
        <p:nvSpPr>
          <p:cNvPr id="8195" name="Text Box 3"/>
          <p:cNvSpPr txBox="1">
            <a:spLocks noChangeArrowheads="1"/>
          </p:cNvSpPr>
          <p:nvPr/>
        </p:nvSpPr>
        <p:spPr bwMode="auto">
          <a:xfrm>
            <a:off x="323850" y="333375"/>
            <a:ext cx="5111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b="1" dirty="0"/>
              <a:t>Dal Vangelo secondo Giovanni    8,1-11</a:t>
            </a:r>
          </a:p>
        </p:txBody>
      </p:sp>
      <p:pic>
        <p:nvPicPr>
          <p:cNvPr id="8198" name="Picture 6" descr="quara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111500"/>
            <a:ext cx="4176712" cy="34210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199" name="Oval 7"/>
          <p:cNvSpPr>
            <a:spLocks noChangeArrowheads="1"/>
          </p:cNvSpPr>
          <p:nvPr/>
        </p:nvSpPr>
        <p:spPr bwMode="auto">
          <a:xfrm>
            <a:off x="2051050" y="4868863"/>
            <a:ext cx="1152525" cy="1152525"/>
          </a:xfrm>
          <a:prstGeom prst="ellipse">
            <a:avLst/>
          </a:pr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wipe(down)">
                                      <p:cBhvr>
                                        <p:cTn id="7" dur="500"/>
                                        <p:tgtEl>
                                          <p:spTgt spid="8198"/>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wipe(up)">
                                      <p:cBhvr>
                                        <p:cTn id="11" dur="500"/>
                                        <p:tgtEl>
                                          <p:spTgt spid="8194"/>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199"/>
                                        </p:tgtEl>
                                        <p:attrNameLst>
                                          <p:attrName>style.visibility</p:attrName>
                                        </p:attrNameLst>
                                      </p:cBhvr>
                                      <p:to>
                                        <p:strVal val="visible"/>
                                      </p:to>
                                    </p:set>
                                    <p:animEffect transition="in" filter="fade">
                                      <p:cBhvr>
                                        <p:cTn id="15" dur="20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4140200" y="3933825"/>
            <a:ext cx="45720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a:solidFill>
                  <a:schemeClr val="bg1"/>
                </a:solidFill>
                <a:latin typeface="Trebuchet MS" pitchFamily="34" charset="0"/>
              </a:rPr>
              <a:t>Ma quelli, udito ciò, se ne andarono uno per uno, cominciando dai più anziani fino agli ultimi.</a:t>
            </a:r>
          </a:p>
          <a:p>
            <a:r>
              <a:rPr lang="it-IT" sz="2400">
                <a:solidFill>
                  <a:schemeClr val="bg1"/>
                </a:solidFill>
                <a:latin typeface="Trebuchet MS" pitchFamily="34" charset="0"/>
              </a:rPr>
              <a:t>Rimase solo Gesù con la donna là in mezzo.</a:t>
            </a:r>
          </a:p>
        </p:txBody>
      </p:sp>
      <p:sp>
        <p:nvSpPr>
          <p:cNvPr id="6147" name="Text Box 3"/>
          <p:cNvSpPr txBox="1">
            <a:spLocks noChangeArrowheads="1"/>
          </p:cNvSpPr>
          <p:nvPr/>
        </p:nvSpPr>
        <p:spPr bwMode="auto">
          <a:xfrm>
            <a:off x="323850" y="333375"/>
            <a:ext cx="5111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b="1" dirty="0"/>
              <a:t>Dal Vangelo secondo Giovanni    8,1-11</a:t>
            </a:r>
          </a:p>
        </p:txBody>
      </p:sp>
      <p:pic>
        <p:nvPicPr>
          <p:cNvPr id="6148" name="Picture 4" descr="bertin_ad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852488"/>
            <a:ext cx="3532187" cy="5384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149" name="Oval 5"/>
          <p:cNvSpPr>
            <a:spLocks noChangeArrowheads="1"/>
          </p:cNvSpPr>
          <p:nvPr/>
        </p:nvSpPr>
        <p:spPr bwMode="auto">
          <a:xfrm>
            <a:off x="2411413" y="1628775"/>
            <a:ext cx="1368425" cy="1441450"/>
          </a:xfrm>
          <a:prstGeom prst="ellipse">
            <a:avLst/>
          </a:pr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wipe(down)">
                                      <p:cBhvr>
                                        <p:cTn id="7" dur="500"/>
                                        <p:tgtEl>
                                          <p:spTgt spid="6148"/>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wipe(up)">
                                      <p:cBhvr>
                                        <p:cTn id="11" dur="500"/>
                                        <p:tgtEl>
                                          <p:spTgt spid="6146"/>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149"/>
                                        </p:tgtEl>
                                        <p:attrNameLst>
                                          <p:attrName>style.visibility</p:attrName>
                                        </p:attrNameLst>
                                      </p:cBhvr>
                                      <p:to>
                                        <p:strVal val="visible"/>
                                      </p:to>
                                    </p:set>
                                    <p:animEffect transition="in" filter="fade">
                                      <p:cBhvr>
                                        <p:cTn id="15" dur="20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23850" y="1125538"/>
            <a:ext cx="345598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dirty="0">
                <a:latin typeface="Trebuchet MS" pitchFamily="34" charset="0"/>
              </a:rPr>
              <a:t>Alzatosi allora Gesù le disse: </a:t>
            </a:r>
            <a:r>
              <a:rPr lang="it-IT" sz="2400" i="1" dirty="0">
                <a:latin typeface="Trebuchet MS" pitchFamily="34" charset="0"/>
              </a:rPr>
              <a:t>«Donna, dove sono? Nessuno ti ha condannata?».</a:t>
            </a:r>
          </a:p>
          <a:p>
            <a:r>
              <a:rPr lang="it-IT" sz="2400" dirty="0">
                <a:latin typeface="Trebuchet MS" pitchFamily="34" charset="0"/>
              </a:rPr>
              <a:t>Ed essa rispose: </a:t>
            </a:r>
            <a:r>
              <a:rPr lang="it-IT" sz="2400" i="1" dirty="0">
                <a:latin typeface="Trebuchet MS" pitchFamily="34" charset="0"/>
              </a:rPr>
              <a:t>«Nessuno, Signore».</a:t>
            </a:r>
            <a:r>
              <a:rPr lang="it-IT" sz="2400" dirty="0">
                <a:latin typeface="Trebuchet MS" pitchFamily="34" charset="0"/>
              </a:rPr>
              <a:t> </a:t>
            </a:r>
          </a:p>
          <a:p>
            <a:r>
              <a:rPr lang="it-IT" sz="2400" dirty="0">
                <a:latin typeface="Trebuchet MS" pitchFamily="34" charset="0"/>
              </a:rPr>
              <a:t>E Gesù le disse: </a:t>
            </a:r>
            <a:r>
              <a:rPr lang="it-IT" sz="2400" i="1" dirty="0">
                <a:latin typeface="Trebuchet MS" pitchFamily="34" charset="0"/>
              </a:rPr>
              <a:t>«Neanch'io ti condanno; va' e d'ora in poi non peccare più».</a:t>
            </a:r>
          </a:p>
        </p:txBody>
      </p:sp>
      <p:sp>
        <p:nvSpPr>
          <p:cNvPr id="7171" name="Text Box 3"/>
          <p:cNvSpPr txBox="1">
            <a:spLocks noChangeArrowheads="1"/>
          </p:cNvSpPr>
          <p:nvPr/>
        </p:nvSpPr>
        <p:spPr bwMode="auto">
          <a:xfrm>
            <a:off x="323850" y="333375"/>
            <a:ext cx="5111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b="1" dirty="0"/>
              <a:t>Dal Vangelo secondo Giovanni    8,1-11</a:t>
            </a:r>
          </a:p>
        </p:txBody>
      </p:sp>
      <p:pic>
        <p:nvPicPr>
          <p:cNvPr id="7174" name="Picture 6" descr="Otto Pankok"/>
          <p:cNvPicPr>
            <a:picLocks noChangeAspect="1" noChangeArrowheads="1"/>
          </p:cNvPicPr>
          <p:nvPr/>
        </p:nvPicPr>
        <p:blipFill>
          <a:blip r:embed="rId2" cstate="print">
            <a:extLst>
              <a:ext uri="{28A0092B-C50C-407E-A947-70E740481C1C}">
                <a14:useLocalDpi xmlns:a14="http://schemas.microsoft.com/office/drawing/2010/main" val="0"/>
              </a:ext>
            </a:extLst>
          </a:blip>
          <a:srcRect l="3024" t="2821" r="4201" b="2821"/>
          <a:stretch>
            <a:fillRect/>
          </a:stretch>
        </p:blipFill>
        <p:spPr bwMode="auto">
          <a:xfrm>
            <a:off x="4389438" y="1196975"/>
            <a:ext cx="4457700" cy="540067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175" name="Oval 7"/>
          <p:cNvSpPr>
            <a:spLocks noChangeArrowheads="1"/>
          </p:cNvSpPr>
          <p:nvPr/>
        </p:nvSpPr>
        <p:spPr bwMode="auto">
          <a:xfrm>
            <a:off x="6156325" y="1916113"/>
            <a:ext cx="1152525" cy="1152525"/>
          </a:xfrm>
          <a:prstGeom prst="ellipse">
            <a:avLst/>
          </a:pr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176" name="Oval 8"/>
          <p:cNvSpPr>
            <a:spLocks noChangeArrowheads="1"/>
          </p:cNvSpPr>
          <p:nvPr/>
        </p:nvSpPr>
        <p:spPr bwMode="auto">
          <a:xfrm>
            <a:off x="6877050" y="3789363"/>
            <a:ext cx="1152525" cy="1152525"/>
          </a:xfrm>
          <a:prstGeom prst="ellipse">
            <a:avLst/>
          </a:pr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up)">
                                      <p:cBhvr>
                                        <p:cTn id="7" dur="1000"/>
                                        <p:tgtEl>
                                          <p:spTgt spid="7170"/>
                                        </p:tgtEl>
                                      </p:cBhvr>
                                    </p:animEffect>
                                  </p:childTnLst>
                                </p:cTn>
                              </p:par>
                            </p:childTnLst>
                          </p:cTn>
                        </p:par>
                        <p:par>
                          <p:cTn id="8" fill="hold" nodeType="afterGroup">
                            <p:stCondLst>
                              <p:cond delay="1000"/>
                            </p:stCondLst>
                            <p:childTnLst>
                              <p:par>
                                <p:cTn id="9" presetID="22" presetClass="entr" presetSubtype="4" fill="hold" nodeType="afterEffect">
                                  <p:stCondLst>
                                    <p:cond delay="0"/>
                                  </p:stCondLst>
                                  <p:childTnLst>
                                    <p:set>
                                      <p:cBhvr>
                                        <p:cTn id="10" dur="1" fill="hold">
                                          <p:stCondLst>
                                            <p:cond delay="0"/>
                                          </p:stCondLst>
                                        </p:cTn>
                                        <p:tgtEl>
                                          <p:spTgt spid="7174"/>
                                        </p:tgtEl>
                                        <p:attrNameLst>
                                          <p:attrName>style.visibility</p:attrName>
                                        </p:attrNameLst>
                                      </p:cBhvr>
                                      <p:to>
                                        <p:strVal val="visible"/>
                                      </p:to>
                                    </p:set>
                                    <p:animEffect transition="in" filter="wipe(down)">
                                      <p:cBhvr>
                                        <p:cTn id="11" dur="1000"/>
                                        <p:tgtEl>
                                          <p:spTgt spid="7174"/>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175"/>
                                        </p:tgtEl>
                                        <p:attrNameLst>
                                          <p:attrName>style.visibility</p:attrName>
                                        </p:attrNameLst>
                                      </p:cBhvr>
                                      <p:to>
                                        <p:strVal val="visible"/>
                                      </p:to>
                                    </p:set>
                                    <p:animEffect transition="in" filter="fade">
                                      <p:cBhvr>
                                        <p:cTn id="15" dur="2000"/>
                                        <p:tgtEl>
                                          <p:spTgt spid="7175"/>
                                        </p:tgtEl>
                                      </p:cBhvr>
                                    </p:animEffect>
                                  </p:childTnLst>
                                </p:cTn>
                              </p:par>
                            </p:childTnLst>
                          </p:cTn>
                        </p:par>
                        <p:par>
                          <p:cTn id="16" fill="hold" nodeType="afterGroup">
                            <p:stCondLst>
                              <p:cond delay="4000"/>
                            </p:stCondLst>
                            <p:childTnLst>
                              <p:par>
                                <p:cTn id="17" presetID="10" presetClass="entr" presetSubtype="0" fill="hold" grpId="0" nodeType="afterEffect">
                                  <p:stCondLst>
                                    <p:cond delay="0"/>
                                  </p:stCondLst>
                                  <p:childTnLst>
                                    <p:set>
                                      <p:cBhvr>
                                        <p:cTn id="18" dur="1" fill="hold">
                                          <p:stCondLst>
                                            <p:cond delay="0"/>
                                          </p:stCondLst>
                                        </p:cTn>
                                        <p:tgtEl>
                                          <p:spTgt spid="7176"/>
                                        </p:tgtEl>
                                        <p:attrNameLst>
                                          <p:attrName>style.visibility</p:attrName>
                                        </p:attrNameLst>
                                      </p:cBhvr>
                                      <p:to>
                                        <p:strVal val="visible"/>
                                      </p:to>
                                    </p:set>
                                    <p:animEffect transition="in" filter="fade">
                                      <p:cBhvr>
                                        <p:cTn id="19" dur="20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5" grpId="0" animBg="1"/>
      <p:bldP spid="717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poussin 16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919163"/>
            <a:ext cx="8064500" cy="5018087"/>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1187450" y="1125538"/>
            <a:ext cx="7488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a:p>
        </p:txBody>
      </p:sp>
      <p:sp>
        <p:nvSpPr>
          <p:cNvPr id="9221" name="Text Box 5"/>
          <p:cNvSpPr txBox="1">
            <a:spLocks noChangeArrowheads="1"/>
          </p:cNvSpPr>
          <p:nvPr/>
        </p:nvSpPr>
        <p:spPr bwMode="auto">
          <a:xfrm>
            <a:off x="1403350" y="1341438"/>
            <a:ext cx="74882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a:p>
        </p:txBody>
      </p:sp>
      <p:sp>
        <p:nvSpPr>
          <p:cNvPr id="9223" name="Text Box 7"/>
          <p:cNvSpPr txBox="1">
            <a:spLocks noChangeArrowheads="1"/>
          </p:cNvSpPr>
          <p:nvPr/>
        </p:nvSpPr>
        <p:spPr bwMode="auto">
          <a:xfrm>
            <a:off x="611188" y="404813"/>
            <a:ext cx="7920037"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dirty="0">
                <a:latin typeface="Trebuchet MS" pitchFamily="34" charset="0"/>
              </a:rPr>
              <a:t>Un episodio difficile, quello dell'adultera... </a:t>
            </a:r>
          </a:p>
          <a:p>
            <a:r>
              <a:rPr lang="it-IT" sz="2400" dirty="0">
                <a:latin typeface="Trebuchet MS" pitchFamily="34" charset="0"/>
              </a:rPr>
              <a:t>difficile perché scardina il comune sentire ed il comune agire dell'uomo... </a:t>
            </a:r>
          </a:p>
          <a:p>
            <a:r>
              <a:rPr lang="it-IT" sz="2400" dirty="0">
                <a:latin typeface="Trebuchet MS" pitchFamily="34" charset="0"/>
              </a:rPr>
              <a:t>capovolge le prospettive, </a:t>
            </a:r>
          </a:p>
          <a:p>
            <a:r>
              <a:rPr lang="it-IT" sz="2400" dirty="0">
                <a:latin typeface="Trebuchet MS" pitchFamily="34" charset="0"/>
              </a:rPr>
              <a:t>scoperchia gli angoli reconditi, </a:t>
            </a:r>
          </a:p>
          <a:p>
            <a:r>
              <a:rPr lang="it-IT" sz="2400" dirty="0">
                <a:latin typeface="Trebuchet MS" pitchFamily="34" charset="0"/>
              </a:rPr>
              <a:t>disappanna lo specchio in cui ogni mattina ti guardi,</a:t>
            </a:r>
          </a:p>
          <a:p>
            <a:r>
              <a:rPr lang="it-IT" sz="2400" dirty="0">
                <a:latin typeface="Trebuchet MS" pitchFamily="34" charset="0"/>
              </a:rPr>
              <a:t>in cui ogni mattina si guarda la società d'oggi.</a:t>
            </a:r>
          </a:p>
        </p:txBody>
      </p:sp>
      <p:pic>
        <p:nvPicPr>
          <p:cNvPr id="9225" name="Picture 9" descr="Femme-adulter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2938" y="3429000"/>
            <a:ext cx="5318125" cy="3190875"/>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fill="hold" grpId="0" nodeType="afterEffect">
                                  <p:stCondLst>
                                    <p:cond delay="0"/>
                                  </p:stCondLst>
                                  <p:childTnLst>
                                    <p:set>
                                      <p:cBhvr>
                                        <p:cTn id="6" dur="1" fill="hold">
                                          <p:stCondLst>
                                            <p:cond delay="0"/>
                                          </p:stCondLst>
                                        </p:cTn>
                                        <p:tgtEl>
                                          <p:spTgt spid="9223"/>
                                        </p:tgtEl>
                                        <p:attrNameLst>
                                          <p:attrName>style.visibility</p:attrName>
                                        </p:attrNameLst>
                                      </p:cBhvr>
                                      <p:to>
                                        <p:strVal val="visible"/>
                                      </p:to>
                                    </p:set>
                                    <p:anim calcmode="lin" valueType="num">
                                      <p:cBhvr additive="base">
                                        <p:cTn id="7" dur="1000" fill="hold"/>
                                        <p:tgtEl>
                                          <p:spTgt spid="9223"/>
                                        </p:tgtEl>
                                        <p:attrNameLst>
                                          <p:attrName>ppt_x</p:attrName>
                                        </p:attrNameLst>
                                      </p:cBhvr>
                                      <p:tavLst>
                                        <p:tav tm="0">
                                          <p:val>
                                            <p:strVal val="1+#ppt_w/2"/>
                                          </p:val>
                                        </p:tav>
                                        <p:tav tm="100000">
                                          <p:val>
                                            <p:strVal val="#ppt_x"/>
                                          </p:val>
                                        </p:tav>
                                      </p:tavLst>
                                    </p:anim>
                                    <p:anim calcmode="lin" valueType="num">
                                      <p:cBhvr additive="base">
                                        <p:cTn id="8" dur="1000" fill="hold"/>
                                        <p:tgtEl>
                                          <p:spTgt spid="922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7" presetClass="entr" presetSubtype="4" fill="hold" nodeType="afterEffect">
                                  <p:stCondLst>
                                    <p:cond delay="0"/>
                                  </p:stCondLst>
                                  <p:childTnLst>
                                    <p:set>
                                      <p:cBhvr>
                                        <p:cTn id="11" dur="1" fill="hold">
                                          <p:stCondLst>
                                            <p:cond delay="0"/>
                                          </p:stCondLst>
                                        </p:cTn>
                                        <p:tgtEl>
                                          <p:spTgt spid="9225"/>
                                        </p:tgtEl>
                                        <p:attrNameLst>
                                          <p:attrName>style.visibility</p:attrName>
                                        </p:attrNameLst>
                                      </p:cBhvr>
                                      <p:to>
                                        <p:strVal val="visible"/>
                                      </p:to>
                                    </p:set>
                                    <p:anim calcmode="lin" valueType="num">
                                      <p:cBhvr additive="base">
                                        <p:cTn id="12" dur="1000" fill="hold"/>
                                        <p:tgtEl>
                                          <p:spTgt spid="9225"/>
                                        </p:tgtEl>
                                        <p:attrNameLst>
                                          <p:attrName>ppt_x</p:attrName>
                                        </p:attrNameLst>
                                      </p:cBhvr>
                                      <p:tavLst>
                                        <p:tav tm="0">
                                          <p:val>
                                            <p:strVal val="#ppt_x"/>
                                          </p:val>
                                        </p:tav>
                                        <p:tav tm="100000">
                                          <p:val>
                                            <p:strVal val="#ppt_x"/>
                                          </p:val>
                                        </p:tav>
                                      </p:tavLst>
                                    </p:anim>
                                    <p:anim calcmode="lin" valueType="num">
                                      <p:cBhvr additive="base">
                                        <p:cTn id="13" dur="1000" fill="hold"/>
                                        <p:tgtEl>
                                          <p:spTgt spid="92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388</TotalTime>
  <Words>935</Words>
  <Application>Microsoft Office PowerPoint</Application>
  <PresentationFormat>Presentazione su schermo (4:3)</PresentationFormat>
  <Paragraphs>73</Paragraphs>
  <Slides>22</Slides>
  <Notes>0</Notes>
  <HiddenSlides>0</HiddenSlides>
  <MMClips>0</MMClips>
  <ScaleCrop>false</ScaleCrop>
  <HeadingPairs>
    <vt:vector size="4" baseType="variant">
      <vt:variant>
        <vt:lpstr>Tema</vt:lpstr>
      </vt:variant>
      <vt:variant>
        <vt:i4>1</vt:i4>
      </vt:variant>
      <vt:variant>
        <vt:lpstr>Titoli diapositive</vt:lpstr>
      </vt:variant>
      <vt:variant>
        <vt:i4>22</vt:i4>
      </vt:variant>
    </vt:vector>
  </HeadingPairs>
  <TitlesOfParts>
    <vt:vector size="23" baseType="lpstr">
      <vt:lpstr>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luciano</dc:creator>
  <cp:lastModifiedBy>don Luciano</cp:lastModifiedBy>
  <cp:revision>11</cp:revision>
  <dcterms:created xsi:type="dcterms:W3CDTF">2007-03-20T15:08:56Z</dcterms:created>
  <dcterms:modified xsi:type="dcterms:W3CDTF">2013-03-11T07:06:40Z</dcterms:modified>
</cp:coreProperties>
</file>